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6"/>
  </p:notesMasterIdLst>
  <p:handoutMasterIdLst>
    <p:handoutMasterId r:id="rId37"/>
  </p:handoutMasterIdLst>
  <p:sldIdLst>
    <p:sldId id="256" r:id="rId2"/>
    <p:sldId id="356" r:id="rId3"/>
    <p:sldId id="357" r:id="rId4"/>
    <p:sldId id="359" r:id="rId5"/>
    <p:sldId id="360" r:id="rId6"/>
    <p:sldId id="350" r:id="rId7"/>
    <p:sldId id="361" r:id="rId8"/>
    <p:sldId id="352" r:id="rId9"/>
    <p:sldId id="349" r:id="rId10"/>
    <p:sldId id="351" r:id="rId11"/>
    <p:sldId id="353" r:id="rId12"/>
    <p:sldId id="373" r:id="rId13"/>
    <p:sldId id="354" r:id="rId14"/>
    <p:sldId id="374" r:id="rId15"/>
    <p:sldId id="355" r:id="rId16"/>
    <p:sldId id="369" r:id="rId17"/>
    <p:sldId id="362" r:id="rId18"/>
    <p:sldId id="358" r:id="rId19"/>
    <p:sldId id="375" r:id="rId20"/>
    <p:sldId id="376" r:id="rId21"/>
    <p:sldId id="377" r:id="rId22"/>
    <p:sldId id="370" r:id="rId23"/>
    <p:sldId id="371" r:id="rId24"/>
    <p:sldId id="372" r:id="rId25"/>
    <p:sldId id="383" r:id="rId26"/>
    <p:sldId id="363" r:id="rId27"/>
    <p:sldId id="365" r:id="rId28"/>
    <p:sldId id="366" r:id="rId29"/>
    <p:sldId id="367" r:id="rId30"/>
    <p:sldId id="368" r:id="rId31"/>
    <p:sldId id="380" r:id="rId32"/>
    <p:sldId id="381" r:id="rId33"/>
    <p:sldId id="382" r:id="rId34"/>
    <p:sldId id="384" r:id="rId35"/>
  </p:sldIdLst>
  <p:sldSz cx="18288000" cy="13716000"/>
  <p:notesSz cx="6858000" cy="9144000"/>
  <p:defaultTex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guide id="3" orient="horz" pos="68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a:srgbClr val="B3D236"/>
    <a:srgbClr val="FFC000"/>
    <a:srgbClr val="00BBD6"/>
    <a:srgbClr val="FBFBFB"/>
    <a:srgbClr val="F8F6F9"/>
    <a:srgbClr val="212F3F"/>
    <a:srgbClr val="3E5A78"/>
    <a:srgbClr val="6929A2"/>
    <a:srgbClr val="F88B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2" autoAdjust="0"/>
    <p:restoredTop sz="94674" autoAdjust="0"/>
  </p:normalViewPr>
  <p:slideViewPr>
    <p:cSldViewPr snapToGrid="0" snapToObjects="1">
      <p:cViewPr varScale="1">
        <p:scale>
          <a:sx n="35" d="100"/>
          <a:sy n="35" d="100"/>
        </p:scale>
        <p:origin x="156" y="108"/>
      </p:cViewPr>
      <p:guideLst>
        <p:guide orient="horz" pos="4320"/>
        <p:guide pos="5760"/>
        <p:guide orient="horz" pos="6888"/>
      </p:guideLst>
    </p:cSldViewPr>
  </p:slideViewPr>
  <p:outlineViewPr>
    <p:cViewPr>
      <p:scale>
        <a:sx n="33" d="100"/>
        <a:sy n="33" d="100"/>
      </p:scale>
      <p:origin x="0" y="-1776"/>
    </p:cViewPr>
  </p:outlineViewPr>
  <p:notesTextViewPr>
    <p:cViewPr>
      <p:scale>
        <a:sx n="100" d="100"/>
        <a:sy n="100" d="100"/>
      </p:scale>
      <p:origin x="0" y="0"/>
    </p:cViewPr>
  </p:notesTextViewPr>
  <p:sorterViewPr>
    <p:cViewPr>
      <p:scale>
        <a:sx n="37" d="100"/>
        <a:sy n="37" d="100"/>
      </p:scale>
      <p:origin x="0" y="0"/>
    </p:cViewPr>
  </p:sorterViewPr>
  <p:notesViewPr>
    <p:cSldViewPr snapToGrid="0" snapToObjects="1" showGuides="1">
      <p:cViewPr varScale="1">
        <p:scale>
          <a:sx n="56" d="100"/>
          <a:sy n="56" d="100"/>
        </p:scale>
        <p:origin x="2856"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Lato Light"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57C50-CCBC-2A42-B4C4-22B7CB18877D}" type="datetimeFigureOut">
              <a:rPr lang="en-US" smtClean="0">
                <a:latin typeface="Lato Light" charset="0"/>
              </a:rPr>
              <a:t>7/5/2018</a:t>
            </a:fld>
            <a:endParaRPr lang="en-US">
              <a:latin typeface="Lato Light"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Lato Light"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373154-D89E-B24F-ACC1-E214AA320E62}" type="slidenum">
              <a:rPr lang="en-US" smtClean="0">
                <a:latin typeface="Lato Light" charset="0"/>
              </a:rPr>
              <a:t>‹#›</a:t>
            </a:fld>
            <a:endParaRPr lang="en-US">
              <a:latin typeface="Lato Light" charset="0"/>
            </a:endParaRPr>
          </a:p>
        </p:txBody>
      </p:sp>
    </p:spTree>
    <p:extLst>
      <p:ext uri="{BB962C8B-B14F-4D97-AF65-F5344CB8AC3E}">
        <p14:creationId xmlns:p14="http://schemas.microsoft.com/office/powerpoint/2010/main" val="3619321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Light"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Light" charset="0"/>
              </a:defRPr>
            </a:lvl1pPr>
          </a:lstStyle>
          <a:p>
            <a:fld id="{4777BE1B-B234-614A-B080-4D121D4DF535}" type="datetimeFigureOut">
              <a:rPr lang="en-US" smtClean="0"/>
              <a:pPr/>
              <a:t>7/5/2018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Light"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Light" charset="0"/>
              </a:defRPr>
            </a:lvl1pPr>
          </a:lstStyle>
          <a:p>
            <a:fld id="{C94E8D62-D41F-6042-BCDF-79D228EFA10F}" type="slidenum">
              <a:rPr lang="en-US" smtClean="0"/>
              <a:pPr/>
              <a:t>‹#›</a:t>
            </a:fld>
            <a:endParaRPr lang="en-US"/>
          </a:p>
        </p:txBody>
      </p:sp>
    </p:spTree>
    <p:extLst>
      <p:ext uri="{BB962C8B-B14F-4D97-AF65-F5344CB8AC3E}">
        <p14:creationId xmlns:p14="http://schemas.microsoft.com/office/powerpoint/2010/main" val="3579544509"/>
      </p:ext>
    </p:extLst>
  </p:cSld>
  <p:clrMap bg1="lt1" tx1="dk1" bg2="lt2" tx2="dk2" accent1="accent1" accent2="accent2" accent3="accent3" accent4="accent4" accent5="accent5" accent6="accent6" hlink="hlink" folHlink="folHlink"/>
  <p:hf hdr="0" ftr="0" dt="0"/>
  <p:notesStyle>
    <a:lvl1pPr marL="0" algn="l" defTabSz="456697" rtl="0" eaLnBrk="1" latinLnBrk="0" hangingPunct="1">
      <a:defRPr sz="1200" b="0" i="0" kern="1200">
        <a:solidFill>
          <a:schemeClr val="tx1"/>
        </a:solidFill>
        <a:latin typeface="Lato Light" charset="0"/>
        <a:ea typeface="+mn-ea"/>
        <a:cs typeface="+mn-cs"/>
      </a:defRPr>
    </a:lvl1pPr>
    <a:lvl2pPr marL="456697" algn="l" defTabSz="456697" rtl="0" eaLnBrk="1" latinLnBrk="0" hangingPunct="1">
      <a:defRPr sz="1200" b="0" i="0" kern="1200">
        <a:solidFill>
          <a:schemeClr val="tx1"/>
        </a:solidFill>
        <a:latin typeface="Lato Light" charset="0"/>
        <a:ea typeface="+mn-ea"/>
        <a:cs typeface="+mn-cs"/>
      </a:defRPr>
    </a:lvl2pPr>
    <a:lvl3pPr marL="913395" algn="l" defTabSz="456697" rtl="0" eaLnBrk="1" latinLnBrk="0" hangingPunct="1">
      <a:defRPr sz="1200" b="0" i="0" kern="1200">
        <a:solidFill>
          <a:schemeClr val="tx1"/>
        </a:solidFill>
        <a:latin typeface="Lato Light" charset="0"/>
        <a:ea typeface="+mn-ea"/>
        <a:cs typeface="+mn-cs"/>
      </a:defRPr>
    </a:lvl3pPr>
    <a:lvl4pPr marL="1370094" algn="l" defTabSz="456697" rtl="0" eaLnBrk="1" latinLnBrk="0" hangingPunct="1">
      <a:defRPr sz="1200" b="0" i="0" kern="1200">
        <a:solidFill>
          <a:schemeClr val="tx1"/>
        </a:solidFill>
        <a:latin typeface="Lato Light" charset="0"/>
        <a:ea typeface="+mn-ea"/>
        <a:cs typeface="+mn-cs"/>
      </a:defRPr>
    </a:lvl4pPr>
    <a:lvl5pPr marL="1826797" algn="l" defTabSz="456697" rtl="0" eaLnBrk="1" latinLnBrk="0" hangingPunct="1">
      <a:defRPr sz="1200" b="0" i="0" kern="1200">
        <a:solidFill>
          <a:schemeClr val="tx1"/>
        </a:solidFill>
        <a:latin typeface="Lato Light" charset="0"/>
        <a:ea typeface="+mn-ea"/>
        <a:cs typeface="+mn-cs"/>
      </a:defRPr>
    </a:lvl5pPr>
    <a:lvl6pPr marL="2283492" algn="l" defTabSz="456697" rtl="0" eaLnBrk="1" latinLnBrk="0" hangingPunct="1">
      <a:defRPr sz="1200" kern="1200">
        <a:solidFill>
          <a:schemeClr val="tx1"/>
        </a:solidFill>
        <a:latin typeface="+mn-lt"/>
        <a:ea typeface="+mn-ea"/>
        <a:cs typeface="+mn-cs"/>
      </a:defRPr>
    </a:lvl6pPr>
    <a:lvl7pPr marL="2740191" algn="l" defTabSz="456697" rtl="0" eaLnBrk="1" latinLnBrk="0" hangingPunct="1">
      <a:defRPr sz="1200" kern="1200">
        <a:solidFill>
          <a:schemeClr val="tx1"/>
        </a:solidFill>
        <a:latin typeface="+mn-lt"/>
        <a:ea typeface="+mn-ea"/>
        <a:cs typeface="+mn-cs"/>
      </a:defRPr>
    </a:lvl7pPr>
    <a:lvl8pPr marL="3196889" algn="l" defTabSz="456697" rtl="0" eaLnBrk="1" latinLnBrk="0" hangingPunct="1">
      <a:defRPr sz="1200" kern="1200">
        <a:solidFill>
          <a:schemeClr val="tx1"/>
        </a:solidFill>
        <a:latin typeface="+mn-lt"/>
        <a:ea typeface="+mn-ea"/>
        <a:cs typeface="+mn-cs"/>
      </a:defRPr>
    </a:lvl8pPr>
    <a:lvl9pPr marL="3653588" algn="l" defTabSz="4566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a:t>
            </a:fld>
            <a:endParaRPr lang="en-US"/>
          </a:p>
        </p:txBody>
      </p:sp>
    </p:spTree>
    <p:extLst>
      <p:ext uri="{BB962C8B-B14F-4D97-AF65-F5344CB8AC3E}">
        <p14:creationId xmlns:p14="http://schemas.microsoft.com/office/powerpoint/2010/main" val="3731623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10</a:t>
            </a:fld>
            <a:endParaRPr lang="en-US"/>
          </a:p>
        </p:txBody>
      </p:sp>
    </p:spTree>
    <p:extLst>
      <p:ext uri="{BB962C8B-B14F-4D97-AF65-F5344CB8AC3E}">
        <p14:creationId xmlns:p14="http://schemas.microsoft.com/office/powerpoint/2010/main" val="2537375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11</a:t>
            </a:fld>
            <a:endParaRPr lang="en-US"/>
          </a:p>
        </p:txBody>
      </p:sp>
    </p:spTree>
    <p:extLst>
      <p:ext uri="{BB962C8B-B14F-4D97-AF65-F5344CB8AC3E}">
        <p14:creationId xmlns:p14="http://schemas.microsoft.com/office/powerpoint/2010/main" val="2163389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12</a:t>
            </a:fld>
            <a:endParaRPr lang="en-US"/>
          </a:p>
        </p:txBody>
      </p:sp>
    </p:spTree>
    <p:extLst>
      <p:ext uri="{BB962C8B-B14F-4D97-AF65-F5344CB8AC3E}">
        <p14:creationId xmlns:p14="http://schemas.microsoft.com/office/powerpoint/2010/main" val="663558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13</a:t>
            </a:fld>
            <a:endParaRPr lang="en-US"/>
          </a:p>
        </p:txBody>
      </p:sp>
    </p:spTree>
    <p:extLst>
      <p:ext uri="{BB962C8B-B14F-4D97-AF65-F5344CB8AC3E}">
        <p14:creationId xmlns:p14="http://schemas.microsoft.com/office/powerpoint/2010/main" val="2570796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14</a:t>
            </a:fld>
            <a:endParaRPr lang="en-US"/>
          </a:p>
        </p:txBody>
      </p:sp>
    </p:spTree>
    <p:extLst>
      <p:ext uri="{BB962C8B-B14F-4D97-AF65-F5344CB8AC3E}">
        <p14:creationId xmlns:p14="http://schemas.microsoft.com/office/powerpoint/2010/main" val="1308077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15</a:t>
            </a:fld>
            <a:endParaRPr lang="en-US"/>
          </a:p>
        </p:txBody>
      </p:sp>
    </p:spTree>
    <p:extLst>
      <p:ext uri="{BB962C8B-B14F-4D97-AF65-F5344CB8AC3E}">
        <p14:creationId xmlns:p14="http://schemas.microsoft.com/office/powerpoint/2010/main" val="2460995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16</a:t>
            </a:fld>
            <a:endParaRPr lang="en-US"/>
          </a:p>
        </p:txBody>
      </p:sp>
    </p:spTree>
    <p:extLst>
      <p:ext uri="{BB962C8B-B14F-4D97-AF65-F5344CB8AC3E}">
        <p14:creationId xmlns:p14="http://schemas.microsoft.com/office/powerpoint/2010/main" val="3234260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17</a:t>
            </a:fld>
            <a:endParaRPr lang="en-US"/>
          </a:p>
        </p:txBody>
      </p:sp>
    </p:spTree>
    <p:extLst>
      <p:ext uri="{BB962C8B-B14F-4D97-AF65-F5344CB8AC3E}">
        <p14:creationId xmlns:p14="http://schemas.microsoft.com/office/powerpoint/2010/main" val="3294905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18</a:t>
            </a:fld>
            <a:endParaRPr lang="en-US"/>
          </a:p>
        </p:txBody>
      </p:sp>
    </p:spTree>
    <p:extLst>
      <p:ext uri="{BB962C8B-B14F-4D97-AF65-F5344CB8AC3E}">
        <p14:creationId xmlns:p14="http://schemas.microsoft.com/office/powerpoint/2010/main" val="1156328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19</a:t>
            </a:fld>
            <a:endParaRPr lang="en-US"/>
          </a:p>
        </p:txBody>
      </p:sp>
    </p:spTree>
    <p:extLst>
      <p:ext uri="{BB962C8B-B14F-4D97-AF65-F5344CB8AC3E}">
        <p14:creationId xmlns:p14="http://schemas.microsoft.com/office/powerpoint/2010/main" val="3016598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a:t>
            </a:fld>
            <a:endParaRPr lang="en-US"/>
          </a:p>
        </p:txBody>
      </p:sp>
    </p:spTree>
    <p:extLst>
      <p:ext uri="{BB962C8B-B14F-4D97-AF65-F5344CB8AC3E}">
        <p14:creationId xmlns:p14="http://schemas.microsoft.com/office/powerpoint/2010/main" val="1719519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20</a:t>
            </a:fld>
            <a:endParaRPr lang="en-US"/>
          </a:p>
        </p:txBody>
      </p:sp>
    </p:spTree>
    <p:extLst>
      <p:ext uri="{BB962C8B-B14F-4D97-AF65-F5344CB8AC3E}">
        <p14:creationId xmlns:p14="http://schemas.microsoft.com/office/powerpoint/2010/main" val="3788355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21</a:t>
            </a:fld>
            <a:endParaRPr lang="en-US"/>
          </a:p>
        </p:txBody>
      </p:sp>
    </p:spTree>
    <p:extLst>
      <p:ext uri="{BB962C8B-B14F-4D97-AF65-F5344CB8AC3E}">
        <p14:creationId xmlns:p14="http://schemas.microsoft.com/office/powerpoint/2010/main" val="1235505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22</a:t>
            </a:fld>
            <a:endParaRPr lang="en-US"/>
          </a:p>
        </p:txBody>
      </p:sp>
    </p:spTree>
    <p:extLst>
      <p:ext uri="{BB962C8B-B14F-4D97-AF65-F5344CB8AC3E}">
        <p14:creationId xmlns:p14="http://schemas.microsoft.com/office/powerpoint/2010/main" val="582529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23</a:t>
            </a:fld>
            <a:endParaRPr lang="en-US"/>
          </a:p>
        </p:txBody>
      </p:sp>
    </p:spTree>
    <p:extLst>
      <p:ext uri="{BB962C8B-B14F-4D97-AF65-F5344CB8AC3E}">
        <p14:creationId xmlns:p14="http://schemas.microsoft.com/office/powerpoint/2010/main" val="2233961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24</a:t>
            </a:fld>
            <a:endParaRPr lang="en-US"/>
          </a:p>
        </p:txBody>
      </p:sp>
    </p:spTree>
    <p:extLst>
      <p:ext uri="{BB962C8B-B14F-4D97-AF65-F5344CB8AC3E}">
        <p14:creationId xmlns:p14="http://schemas.microsoft.com/office/powerpoint/2010/main" val="3582705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25</a:t>
            </a:fld>
            <a:endParaRPr lang="en-US"/>
          </a:p>
        </p:txBody>
      </p:sp>
    </p:spTree>
    <p:extLst>
      <p:ext uri="{BB962C8B-B14F-4D97-AF65-F5344CB8AC3E}">
        <p14:creationId xmlns:p14="http://schemas.microsoft.com/office/powerpoint/2010/main" val="3864314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31</a:t>
            </a:fld>
            <a:endParaRPr lang="en-US"/>
          </a:p>
        </p:txBody>
      </p:sp>
    </p:spTree>
    <p:extLst>
      <p:ext uri="{BB962C8B-B14F-4D97-AF65-F5344CB8AC3E}">
        <p14:creationId xmlns:p14="http://schemas.microsoft.com/office/powerpoint/2010/main" val="1540344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a:t>
            </a:fld>
            <a:endParaRPr lang="en-US"/>
          </a:p>
        </p:txBody>
      </p:sp>
    </p:spTree>
    <p:extLst>
      <p:ext uri="{BB962C8B-B14F-4D97-AF65-F5344CB8AC3E}">
        <p14:creationId xmlns:p14="http://schemas.microsoft.com/office/powerpoint/2010/main" val="767487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a:t>
            </a:fld>
            <a:endParaRPr lang="en-US"/>
          </a:p>
        </p:txBody>
      </p:sp>
    </p:spTree>
    <p:extLst>
      <p:ext uri="{BB962C8B-B14F-4D97-AF65-F5344CB8AC3E}">
        <p14:creationId xmlns:p14="http://schemas.microsoft.com/office/powerpoint/2010/main" val="2595432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5</a:t>
            </a:fld>
            <a:endParaRPr lang="en-US"/>
          </a:p>
        </p:txBody>
      </p:sp>
    </p:spTree>
    <p:extLst>
      <p:ext uri="{BB962C8B-B14F-4D97-AF65-F5344CB8AC3E}">
        <p14:creationId xmlns:p14="http://schemas.microsoft.com/office/powerpoint/2010/main" val="4178048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6</a:t>
            </a:fld>
            <a:endParaRPr lang="en-US"/>
          </a:p>
        </p:txBody>
      </p:sp>
    </p:spTree>
    <p:extLst>
      <p:ext uri="{BB962C8B-B14F-4D97-AF65-F5344CB8AC3E}">
        <p14:creationId xmlns:p14="http://schemas.microsoft.com/office/powerpoint/2010/main" val="332829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7</a:t>
            </a:fld>
            <a:endParaRPr lang="en-US"/>
          </a:p>
        </p:txBody>
      </p:sp>
    </p:spTree>
    <p:extLst>
      <p:ext uri="{BB962C8B-B14F-4D97-AF65-F5344CB8AC3E}">
        <p14:creationId xmlns:p14="http://schemas.microsoft.com/office/powerpoint/2010/main" val="4048116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8</a:t>
            </a:fld>
            <a:endParaRPr lang="en-US"/>
          </a:p>
        </p:txBody>
      </p:sp>
    </p:spTree>
    <p:extLst>
      <p:ext uri="{BB962C8B-B14F-4D97-AF65-F5344CB8AC3E}">
        <p14:creationId xmlns:p14="http://schemas.microsoft.com/office/powerpoint/2010/main" val="1780111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9</a:t>
            </a:fld>
            <a:endParaRPr lang="en-US"/>
          </a:p>
        </p:txBody>
      </p:sp>
    </p:spTree>
    <p:extLst>
      <p:ext uri="{BB962C8B-B14F-4D97-AF65-F5344CB8AC3E}">
        <p14:creationId xmlns:p14="http://schemas.microsoft.com/office/powerpoint/2010/main" val="198422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61702C7-CC23-40F5-9FF0-B7329212904F}"/>
              </a:ext>
            </a:extLst>
          </p:cNvPr>
          <p:cNvSpPr>
            <a:spLocks noGrp="1"/>
          </p:cNvSpPr>
          <p:nvPr>
            <p:ph type="ftr" sz="quarter" idx="10"/>
          </p:nvPr>
        </p:nvSpPr>
        <p:spPr/>
        <p:txBody>
          <a:bodyPr/>
          <a:lstStyle/>
          <a:p>
            <a:r>
              <a:rPr lang="en-US"/>
              <a:t>vdfvdv</a:t>
            </a:r>
          </a:p>
        </p:txBody>
      </p:sp>
      <p:sp>
        <p:nvSpPr>
          <p:cNvPr id="4" name="Slide Number Placeholder 3">
            <a:extLst>
              <a:ext uri="{FF2B5EF4-FFF2-40B4-BE49-F238E27FC236}">
                <a16:creationId xmlns:a16="http://schemas.microsoft.com/office/drawing/2014/main" id="{19444CCC-F43A-43B5-B868-85C24CB2A470}"/>
              </a:ext>
            </a:extLst>
          </p:cNvPr>
          <p:cNvSpPr>
            <a:spLocks noGrp="1"/>
          </p:cNvSpPr>
          <p:nvPr>
            <p:ph type="sldNum" sz="quarter" idx="11"/>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35947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1180946" y="3873496"/>
            <a:ext cx="3791548" cy="8204200"/>
          </a:xfrm>
        </p:spPr>
        <p:txBody>
          <a:bodyPr/>
          <a:lstStyle>
            <a:lvl1pPr>
              <a:defRPr baseline="0"/>
            </a:lvl1pPr>
          </a:lstStyle>
          <a:p>
            <a:r>
              <a:rPr lang="en-US"/>
              <a:t>Drag / Drop / Send to Back</a:t>
            </a:r>
          </a:p>
        </p:txBody>
      </p:sp>
      <p:sp>
        <p:nvSpPr>
          <p:cNvPr id="9" name="Picture Placeholder 4"/>
          <p:cNvSpPr>
            <a:spLocks noGrp="1"/>
          </p:cNvSpPr>
          <p:nvPr>
            <p:ph type="pic" sz="quarter" idx="14" hasCustomPrompt="1"/>
          </p:nvPr>
        </p:nvSpPr>
        <p:spPr>
          <a:xfrm>
            <a:off x="5201903" y="3873496"/>
            <a:ext cx="3791548" cy="8204200"/>
          </a:xfrm>
        </p:spPr>
        <p:txBody>
          <a:bodyPr/>
          <a:lstStyle>
            <a:lvl1pPr>
              <a:defRPr baseline="0"/>
            </a:lvl1pPr>
          </a:lstStyle>
          <a:p>
            <a:r>
              <a:rPr lang="en-US"/>
              <a:t>Drag / Drop / Send to Back</a:t>
            </a:r>
          </a:p>
        </p:txBody>
      </p:sp>
      <p:sp>
        <p:nvSpPr>
          <p:cNvPr id="12" name="Picture Placeholder 4"/>
          <p:cNvSpPr>
            <a:spLocks noGrp="1"/>
          </p:cNvSpPr>
          <p:nvPr>
            <p:ph type="pic" sz="quarter" idx="15" hasCustomPrompt="1"/>
          </p:nvPr>
        </p:nvSpPr>
        <p:spPr>
          <a:xfrm>
            <a:off x="9222860" y="3873496"/>
            <a:ext cx="3791548" cy="8204200"/>
          </a:xfrm>
        </p:spPr>
        <p:txBody>
          <a:bodyPr/>
          <a:lstStyle>
            <a:lvl1pPr>
              <a:defRPr baseline="0"/>
            </a:lvl1pPr>
          </a:lstStyle>
          <a:p>
            <a:r>
              <a:rPr lang="en-US"/>
              <a:t>Drag / Drop / Send to Back</a:t>
            </a:r>
          </a:p>
        </p:txBody>
      </p:sp>
      <p:sp>
        <p:nvSpPr>
          <p:cNvPr id="13" name="Picture Placeholder 4"/>
          <p:cNvSpPr>
            <a:spLocks noGrp="1"/>
          </p:cNvSpPr>
          <p:nvPr>
            <p:ph type="pic" sz="quarter" idx="16" hasCustomPrompt="1"/>
          </p:nvPr>
        </p:nvSpPr>
        <p:spPr>
          <a:xfrm>
            <a:off x="13243817" y="3873496"/>
            <a:ext cx="3791548" cy="8204200"/>
          </a:xfrm>
        </p:spPr>
        <p:txBody>
          <a:bodyPr/>
          <a:lstStyle>
            <a:lvl1pPr>
              <a:defRPr baseline="0"/>
            </a:lvl1pPr>
          </a:lstStyle>
          <a:p>
            <a:r>
              <a:rPr lang="en-US"/>
              <a:t>Drag / Drop / Send to Back</a:t>
            </a:r>
          </a:p>
        </p:txBody>
      </p:sp>
      <p:sp>
        <p:nvSpPr>
          <p:cNvPr id="2" name="Footer Placeholder 1">
            <a:extLst>
              <a:ext uri="{FF2B5EF4-FFF2-40B4-BE49-F238E27FC236}">
                <a16:creationId xmlns:a16="http://schemas.microsoft.com/office/drawing/2014/main" id="{A1636971-3173-4DBE-B4CA-F653CB1E2DDA}"/>
              </a:ext>
            </a:extLst>
          </p:cNvPr>
          <p:cNvSpPr>
            <a:spLocks noGrp="1"/>
          </p:cNvSpPr>
          <p:nvPr>
            <p:ph type="ftr" sz="quarter" idx="17"/>
          </p:nvPr>
        </p:nvSpPr>
        <p:spPr/>
        <p:txBody>
          <a:bodyPr/>
          <a:lstStyle/>
          <a:p>
            <a:r>
              <a:rPr lang="en-US"/>
              <a:t>vdfvdv</a:t>
            </a:r>
          </a:p>
        </p:txBody>
      </p:sp>
      <p:sp>
        <p:nvSpPr>
          <p:cNvPr id="3" name="Slide Number Placeholder 2">
            <a:extLst>
              <a:ext uri="{FF2B5EF4-FFF2-40B4-BE49-F238E27FC236}">
                <a16:creationId xmlns:a16="http://schemas.microsoft.com/office/drawing/2014/main" id="{6A2BF91F-C39F-4EA0-9C19-3829B4D50629}"/>
              </a:ext>
            </a:extLst>
          </p:cNvPr>
          <p:cNvSpPr>
            <a:spLocks noGrp="1"/>
          </p:cNvSpPr>
          <p:nvPr>
            <p:ph type="sldNum" sz="quarter" idx="18"/>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4242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8"/>
            <a:ext cx="16459200" cy="2286000"/>
          </a:xfrm>
          <a:prstGeom prst="rect">
            <a:avLst/>
          </a:prstGeom>
        </p:spPr>
        <p:txBody>
          <a:bodyPr vert="horz" lIns="217490" tIns="108745" rIns="217490" bIns="108745" rtlCol="0" anchor="ctr">
            <a:noAutofit/>
          </a:bodyPr>
          <a:lstStyle/>
          <a:p>
            <a:r>
              <a:rPr lang="en-US" dirty="0"/>
              <a:t>Click to edit Master title style</a:t>
            </a:r>
          </a:p>
        </p:txBody>
      </p:sp>
      <p:sp>
        <p:nvSpPr>
          <p:cNvPr id="3" name="Text Placeholder 2"/>
          <p:cNvSpPr>
            <a:spLocks noGrp="1"/>
          </p:cNvSpPr>
          <p:nvPr>
            <p:ph type="body" idx="1"/>
          </p:nvPr>
        </p:nvSpPr>
        <p:spPr>
          <a:xfrm>
            <a:off x="914400" y="3200413"/>
            <a:ext cx="16459200" cy="9051926"/>
          </a:xfrm>
          <a:prstGeom prst="rect">
            <a:avLst/>
          </a:prstGeom>
        </p:spPr>
        <p:txBody>
          <a:bodyPr vert="horz" lIns="217490" tIns="108745" rIns="217490" bIns="108745" rtlCol="0">
            <a:noAutofit/>
          </a:bodyPr>
          <a:lstStyle/>
          <a:p>
            <a:pPr lvl="0"/>
            <a:r>
              <a:rPr lang="en-US" dirty="0"/>
              <a:t>Click to edit Master text styles</a:t>
            </a:r>
          </a:p>
        </p:txBody>
      </p:sp>
      <p:grpSp>
        <p:nvGrpSpPr>
          <p:cNvPr id="12" name="Group 11"/>
          <p:cNvGrpSpPr/>
          <p:nvPr userDrawn="1"/>
        </p:nvGrpSpPr>
        <p:grpSpPr>
          <a:xfrm>
            <a:off x="-21645" y="13604787"/>
            <a:ext cx="18401602" cy="181430"/>
            <a:chOff x="606161" y="2106824"/>
            <a:chExt cx="6205940" cy="1241188"/>
          </a:xfrm>
        </p:grpSpPr>
        <p:sp>
          <p:nvSpPr>
            <p:cNvPr id="7" name="Rectangle 6"/>
            <p:cNvSpPr/>
            <p:nvPr userDrawn="1"/>
          </p:nvSpPr>
          <p:spPr>
            <a:xfrm>
              <a:off x="606161" y="2106824"/>
              <a:ext cx="124118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8" name="Rectangle 7"/>
            <p:cNvSpPr/>
            <p:nvPr userDrawn="1"/>
          </p:nvSpPr>
          <p:spPr>
            <a:xfrm>
              <a:off x="1847349" y="2106824"/>
              <a:ext cx="1241188"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9" name="Rectangle 8"/>
            <p:cNvSpPr/>
            <p:nvPr userDrawn="1"/>
          </p:nvSpPr>
          <p:spPr>
            <a:xfrm>
              <a:off x="3088537" y="2106824"/>
              <a:ext cx="1241188"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0" name="Rectangle 9"/>
            <p:cNvSpPr/>
            <p:nvPr userDrawn="1"/>
          </p:nvSpPr>
          <p:spPr>
            <a:xfrm>
              <a:off x="4329725" y="2106824"/>
              <a:ext cx="1241188"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1" name="Rectangle 10"/>
            <p:cNvSpPr/>
            <p:nvPr userDrawn="1"/>
          </p:nvSpPr>
          <p:spPr>
            <a:xfrm>
              <a:off x="5570913" y="2106824"/>
              <a:ext cx="124118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grpSp>
      <p:sp>
        <p:nvSpPr>
          <p:cNvPr id="4" name="Footer Placeholder 3">
            <a:extLst>
              <a:ext uri="{FF2B5EF4-FFF2-40B4-BE49-F238E27FC236}">
                <a16:creationId xmlns:a16="http://schemas.microsoft.com/office/drawing/2014/main" id="{5E547D80-2213-4D03-9887-5F4A5B3331C4}"/>
              </a:ext>
            </a:extLst>
          </p:cNvPr>
          <p:cNvSpPr>
            <a:spLocks noGrp="1"/>
          </p:cNvSpPr>
          <p:nvPr>
            <p:ph type="ftr" sz="quarter" idx="3"/>
          </p:nvPr>
        </p:nvSpPr>
        <p:spPr>
          <a:xfrm>
            <a:off x="6057900" y="12712700"/>
            <a:ext cx="61722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vdfvdv</a:t>
            </a:r>
          </a:p>
        </p:txBody>
      </p:sp>
      <p:sp>
        <p:nvSpPr>
          <p:cNvPr id="5" name="Slide Number Placeholder 4">
            <a:extLst>
              <a:ext uri="{FF2B5EF4-FFF2-40B4-BE49-F238E27FC236}">
                <a16:creationId xmlns:a16="http://schemas.microsoft.com/office/drawing/2014/main" id="{36141E25-97E9-4C00-BF38-DAFDF4C43F44}"/>
              </a:ext>
            </a:extLst>
          </p:cNvPr>
          <p:cNvSpPr>
            <a:spLocks noGrp="1"/>
          </p:cNvSpPr>
          <p:nvPr>
            <p:ph type="sldNum" sz="quarter" idx="4"/>
          </p:nvPr>
        </p:nvSpPr>
        <p:spPr>
          <a:xfrm>
            <a:off x="13258800" y="12700000"/>
            <a:ext cx="4114800" cy="730250"/>
          </a:xfrm>
          <a:prstGeom prst="rect">
            <a:avLst/>
          </a:prstGeom>
        </p:spPr>
        <p:txBody>
          <a:bodyPr vert="horz" lIns="91440" tIns="45720" rIns="91440" bIns="45720" rtlCol="0" anchor="ctr"/>
          <a:lstStyle>
            <a:lvl1pPr algn="r">
              <a:defRPr sz="1600">
                <a:solidFill>
                  <a:schemeClr val="tx2"/>
                </a:solidFill>
              </a:defRPr>
            </a:lvl1pPr>
          </a:lstStyle>
          <a:p>
            <a:fld id="{9700DBA7-4969-462D-986F-21B9DDD05221}" type="slidenum">
              <a:rPr lang="en-US" smtClean="0"/>
              <a:pPr/>
              <a:t>‹#›</a:t>
            </a:fld>
            <a:endParaRPr lang="en-US"/>
          </a:p>
        </p:txBody>
      </p:sp>
    </p:spTree>
    <p:extLst>
      <p:ext uri="{BB962C8B-B14F-4D97-AF65-F5344CB8AC3E}">
        <p14:creationId xmlns:p14="http://schemas.microsoft.com/office/powerpoint/2010/main" val="4025151764"/>
      </p:ext>
    </p:extLst>
  </p:cSld>
  <p:clrMap bg1="lt1" tx1="dk1" bg2="lt2" tx2="dk2" accent1="accent1" accent2="accent2" accent3="accent3" accent4="accent4" accent5="accent5" accent6="accent6" hlink="hlink" folHlink="folHlink"/>
  <p:sldLayoutIdLst>
    <p:sldLayoutId id="2147483649" r:id="rId1"/>
    <p:sldLayoutId id="2147483663"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815474" rtl="0" eaLnBrk="1" latinLnBrk="0" hangingPunct="1">
        <a:spcBef>
          <a:spcPct val="0"/>
        </a:spcBef>
        <a:buNone/>
        <a:defRPr sz="4499" b="0" i="0" kern="1200">
          <a:solidFill>
            <a:schemeClr val="bg2"/>
          </a:solidFill>
          <a:latin typeface="Lato Light" charset="0"/>
          <a:ea typeface="+mj-ea"/>
          <a:cs typeface="Lato Light" charset="0"/>
        </a:defRPr>
      </a:lvl1pPr>
    </p:titleStyle>
    <p:bodyStyle>
      <a:lvl1pPr marL="0" indent="0" algn="ctr" defTabSz="815474" rtl="0" eaLnBrk="1" latinLnBrk="0" hangingPunct="1">
        <a:lnSpc>
          <a:spcPct val="130000"/>
        </a:lnSpc>
        <a:spcBef>
          <a:spcPct val="20000"/>
        </a:spcBef>
        <a:buFont typeface="Arial"/>
        <a:buNone/>
        <a:defRPr sz="1800" b="0" i="0" kern="1200">
          <a:solidFill>
            <a:schemeClr val="tx2"/>
          </a:solidFill>
          <a:latin typeface="Lato Light" charset="0"/>
          <a:ea typeface="+mn-ea"/>
          <a:cs typeface="Lato Light" charset="0"/>
        </a:defRPr>
      </a:lvl1pPr>
      <a:lvl2pPr marL="815474"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2pPr>
      <a:lvl3pPr marL="1630948"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3pPr>
      <a:lvl4pPr marL="2446427"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4pPr>
      <a:lvl5pPr marL="3261899"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5pPr>
      <a:lvl6pPr marL="4485112" indent="-407739" algn="l" defTabSz="815474" rtl="0" eaLnBrk="1" latinLnBrk="0" hangingPunct="1">
        <a:spcBef>
          <a:spcPct val="20000"/>
        </a:spcBef>
        <a:buFont typeface="Arial"/>
        <a:buChar char="•"/>
        <a:defRPr sz="3600" kern="1200">
          <a:solidFill>
            <a:schemeClr val="tx1"/>
          </a:solidFill>
          <a:latin typeface="+mn-lt"/>
          <a:ea typeface="+mn-ea"/>
          <a:cs typeface="+mn-cs"/>
        </a:defRPr>
      </a:lvl6pPr>
      <a:lvl7pPr marL="5300588" indent="-407739" algn="l" defTabSz="815474" rtl="0" eaLnBrk="1" latinLnBrk="0" hangingPunct="1">
        <a:spcBef>
          <a:spcPct val="20000"/>
        </a:spcBef>
        <a:buFont typeface="Arial"/>
        <a:buChar char="•"/>
        <a:defRPr sz="3600" kern="1200">
          <a:solidFill>
            <a:schemeClr val="tx1"/>
          </a:solidFill>
          <a:latin typeface="+mn-lt"/>
          <a:ea typeface="+mn-ea"/>
          <a:cs typeface="+mn-cs"/>
        </a:defRPr>
      </a:lvl7pPr>
      <a:lvl8pPr marL="6116065" indent="-407739" algn="l" defTabSz="815474" rtl="0" eaLnBrk="1" latinLnBrk="0" hangingPunct="1">
        <a:spcBef>
          <a:spcPct val="20000"/>
        </a:spcBef>
        <a:buFont typeface="Arial"/>
        <a:buChar char="•"/>
        <a:defRPr sz="3600" kern="1200">
          <a:solidFill>
            <a:schemeClr val="tx1"/>
          </a:solidFill>
          <a:latin typeface="+mn-lt"/>
          <a:ea typeface="+mn-ea"/>
          <a:cs typeface="+mn-cs"/>
        </a:defRPr>
      </a:lvl8pPr>
      <a:lvl9pPr marL="6931539" indent="-407739" algn="l" defTabSz="815474"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5474" rtl="0" eaLnBrk="1" latinLnBrk="0" hangingPunct="1">
        <a:defRPr sz="3225" kern="1200">
          <a:solidFill>
            <a:schemeClr val="tx1"/>
          </a:solidFill>
          <a:latin typeface="+mn-lt"/>
          <a:ea typeface="+mn-ea"/>
          <a:cs typeface="+mn-cs"/>
        </a:defRPr>
      </a:lvl1pPr>
      <a:lvl2pPr marL="815474" algn="l" defTabSz="815474" rtl="0" eaLnBrk="1" latinLnBrk="0" hangingPunct="1">
        <a:defRPr sz="3225" kern="1200">
          <a:solidFill>
            <a:schemeClr val="tx1"/>
          </a:solidFill>
          <a:latin typeface="+mn-lt"/>
          <a:ea typeface="+mn-ea"/>
          <a:cs typeface="+mn-cs"/>
        </a:defRPr>
      </a:lvl2pPr>
      <a:lvl3pPr marL="1630948" algn="l" defTabSz="815474" rtl="0" eaLnBrk="1" latinLnBrk="0" hangingPunct="1">
        <a:defRPr sz="3225" kern="1200">
          <a:solidFill>
            <a:schemeClr val="tx1"/>
          </a:solidFill>
          <a:latin typeface="+mn-lt"/>
          <a:ea typeface="+mn-ea"/>
          <a:cs typeface="+mn-cs"/>
        </a:defRPr>
      </a:lvl3pPr>
      <a:lvl4pPr marL="2446427" algn="l" defTabSz="815474" rtl="0" eaLnBrk="1" latinLnBrk="0" hangingPunct="1">
        <a:defRPr sz="3225" kern="1200">
          <a:solidFill>
            <a:schemeClr val="tx1"/>
          </a:solidFill>
          <a:latin typeface="+mn-lt"/>
          <a:ea typeface="+mn-ea"/>
          <a:cs typeface="+mn-cs"/>
        </a:defRPr>
      </a:lvl4pPr>
      <a:lvl5pPr marL="3261899" algn="l" defTabSz="815474" rtl="0" eaLnBrk="1" latinLnBrk="0" hangingPunct="1">
        <a:defRPr sz="3225" kern="1200">
          <a:solidFill>
            <a:schemeClr val="tx1"/>
          </a:solidFill>
          <a:latin typeface="+mn-lt"/>
          <a:ea typeface="+mn-ea"/>
          <a:cs typeface="+mn-cs"/>
        </a:defRPr>
      </a:lvl5pPr>
      <a:lvl6pPr marL="4077375" algn="l" defTabSz="815474" rtl="0" eaLnBrk="1" latinLnBrk="0" hangingPunct="1">
        <a:defRPr sz="3225" kern="1200">
          <a:solidFill>
            <a:schemeClr val="tx1"/>
          </a:solidFill>
          <a:latin typeface="+mn-lt"/>
          <a:ea typeface="+mn-ea"/>
          <a:cs typeface="+mn-cs"/>
        </a:defRPr>
      </a:lvl6pPr>
      <a:lvl7pPr marL="4892851" algn="l" defTabSz="815474" rtl="0" eaLnBrk="1" latinLnBrk="0" hangingPunct="1">
        <a:defRPr sz="3225" kern="1200">
          <a:solidFill>
            <a:schemeClr val="tx1"/>
          </a:solidFill>
          <a:latin typeface="+mn-lt"/>
          <a:ea typeface="+mn-ea"/>
          <a:cs typeface="+mn-cs"/>
        </a:defRPr>
      </a:lvl7pPr>
      <a:lvl8pPr marL="5708325" algn="l" defTabSz="815474" rtl="0" eaLnBrk="1" latinLnBrk="0" hangingPunct="1">
        <a:defRPr sz="3225" kern="1200">
          <a:solidFill>
            <a:schemeClr val="tx1"/>
          </a:solidFill>
          <a:latin typeface="+mn-lt"/>
          <a:ea typeface="+mn-ea"/>
          <a:cs typeface="+mn-cs"/>
        </a:defRPr>
      </a:lvl8pPr>
      <a:lvl9pPr marL="6523799" algn="l" defTabSz="815474" rtl="0" eaLnBrk="1" latinLnBrk="0" hangingPunct="1">
        <a:defRPr sz="3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1.png"/><Relationship Id="rId7"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8" name="TextBox 7"/>
          <p:cNvSpPr txBox="1"/>
          <p:nvPr/>
        </p:nvSpPr>
        <p:spPr>
          <a:xfrm>
            <a:off x="2000372" y="3493898"/>
            <a:ext cx="14594508" cy="2456057"/>
          </a:xfrm>
          <a:prstGeom prst="rect">
            <a:avLst/>
          </a:prstGeom>
          <a:noFill/>
        </p:spPr>
        <p:txBody>
          <a:bodyPr wrap="square" rtlCol="0">
            <a:spAutoFit/>
          </a:bodyPr>
          <a:lstStyle/>
          <a:p>
            <a:pPr algn="ctr">
              <a:lnSpc>
                <a:spcPct val="80000"/>
              </a:lnSpc>
            </a:pPr>
            <a:r>
              <a:rPr lang="en-US" sz="6400" b="1">
                <a:solidFill>
                  <a:schemeClr val="tx2"/>
                </a:solidFill>
                <a:latin typeface="Lato" charset="0"/>
                <a:ea typeface="Lato" charset="0"/>
                <a:cs typeface="Lato" charset="0"/>
              </a:rPr>
              <a:t>MÔI TR</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ỜNG 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HỖ TRỢ </a:t>
            </a:r>
          </a:p>
          <a:p>
            <a:pPr algn="ctr">
              <a:lnSpc>
                <a:spcPct val="80000"/>
              </a:lnSpc>
            </a:pPr>
            <a:r>
              <a:rPr lang="en-US" sz="6400" b="1">
                <a:solidFill>
                  <a:schemeClr val="tx2"/>
                </a:solidFill>
                <a:latin typeface="Lato" charset="0"/>
                <a:ea typeface="Lato" charset="0"/>
                <a:cs typeface="Lato" charset="0"/>
              </a:rPr>
              <a:t>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VỚI THỰC THỂ </a:t>
            </a:r>
          </a:p>
          <a:p>
            <a:pPr algn="ctr">
              <a:lnSpc>
                <a:spcPct val="80000"/>
              </a:lnSpc>
            </a:pPr>
            <a:r>
              <a:rPr lang="en-US" sz="6400" b="1">
                <a:solidFill>
                  <a:schemeClr val="tx2"/>
                </a:solidFill>
                <a:latin typeface="Lato" charset="0"/>
                <a:ea typeface="Lato" charset="0"/>
                <a:cs typeface="Lato" charset="0"/>
              </a:rPr>
              <a:t>(TANGIBLE UI)</a:t>
            </a:r>
          </a:p>
        </p:txBody>
      </p:sp>
      <p:pic>
        <p:nvPicPr>
          <p:cNvPr id="11" name="Picture 10">
            <a:extLst>
              <a:ext uri="{FF2B5EF4-FFF2-40B4-BE49-F238E27FC236}">
                <a16:creationId xmlns:a16="http://schemas.microsoft.com/office/drawing/2014/main" id="{AE793551-5A37-486A-BF96-8A2B82C084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225" y="246387"/>
            <a:ext cx="1911401" cy="1347170"/>
          </a:xfrm>
          <a:prstGeom prst="rect">
            <a:avLst/>
          </a:prstGeom>
        </p:spPr>
      </p:pic>
      <p:sp>
        <p:nvSpPr>
          <p:cNvPr id="12" name="TextBox 11">
            <a:extLst>
              <a:ext uri="{FF2B5EF4-FFF2-40B4-BE49-F238E27FC236}">
                <a16:creationId xmlns:a16="http://schemas.microsoft.com/office/drawing/2014/main" id="{F944768E-301C-4285-AE9A-EB915BF1C865}"/>
              </a:ext>
            </a:extLst>
          </p:cNvPr>
          <p:cNvSpPr txBox="1"/>
          <p:nvPr/>
        </p:nvSpPr>
        <p:spPr>
          <a:xfrm>
            <a:off x="3238353" y="211061"/>
            <a:ext cx="9367683" cy="1477328"/>
          </a:xfrm>
          <a:prstGeom prst="rect">
            <a:avLst/>
          </a:prstGeom>
          <a:noFill/>
        </p:spPr>
        <p:txBody>
          <a:bodyPr wrap="square" rtlCol="0">
            <a:spAutoFit/>
          </a:bodyPr>
          <a:lstStyle/>
          <a:p>
            <a:pPr algn="l"/>
            <a:r>
              <a:rPr lang="en-US" sz="3000" err="1">
                <a:solidFill>
                  <a:srgbClr val="333333"/>
                </a:solidFill>
                <a:latin typeface="Lato Light"/>
              </a:rPr>
              <a:t>Trường</a:t>
            </a:r>
            <a:r>
              <a:rPr lang="en-US" sz="3000">
                <a:solidFill>
                  <a:srgbClr val="333333"/>
                </a:solidFill>
                <a:latin typeface="Lato Light"/>
              </a:rPr>
              <a:t> </a:t>
            </a:r>
            <a:r>
              <a:rPr lang="en-US" sz="3000" err="1">
                <a:solidFill>
                  <a:srgbClr val="333333"/>
                </a:solidFill>
                <a:latin typeface="Lato Light"/>
              </a:rPr>
              <a:t>Đại</a:t>
            </a:r>
            <a:r>
              <a:rPr lang="en-US" sz="3000">
                <a:solidFill>
                  <a:srgbClr val="333333"/>
                </a:solidFill>
                <a:latin typeface="Lato Light"/>
              </a:rPr>
              <a:t> </a:t>
            </a:r>
            <a:r>
              <a:rPr lang="en-US" sz="3000" err="1">
                <a:solidFill>
                  <a:srgbClr val="333333"/>
                </a:solidFill>
                <a:latin typeface="Lato Light"/>
              </a:rPr>
              <a:t>học</a:t>
            </a:r>
            <a:r>
              <a:rPr lang="en-US" sz="3000">
                <a:solidFill>
                  <a:srgbClr val="333333"/>
                </a:solidFill>
                <a:latin typeface="Lato Light"/>
              </a:rPr>
              <a:t> </a:t>
            </a:r>
            <a:r>
              <a:rPr lang="en-US" sz="3000" err="1">
                <a:solidFill>
                  <a:srgbClr val="333333"/>
                </a:solidFill>
                <a:latin typeface="Lato Light"/>
              </a:rPr>
              <a:t>Khoa</a:t>
            </a:r>
            <a:r>
              <a:rPr lang="en-US" sz="3000">
                <a:solidFill>
                  <a:srgbClr val="333333"/>
                </a:solidFill>
                <a:latin typeface="Lato Light"/>
              </a:rPr>
              <a:t> </a:t>
            </a:r>
            <a:r>
              <a:rPr lang="en-US" sz="3000" err="1">
                <a:solidFill>
                  <a:srgbClr val="333333"/>
                </a:solidFill>
                <a:latin typeface="Lato Light"/>
              </a:rPr>
              <a:t>Học</a:t>
            </a:r>
            <a:r>
              <a:rPr lang="en-US" sz="3000">
                <a:solidFill>
                  <a:srgbClr val="333333"/>
                </a:solidFill>
                <a:latin typeface="Lato Light"/>
              </a:rPr>
              <a:t> </a:t>
            </a:r>
            <a:r>
              <a:rPr lang="en-US" sz="3000" err="1">
                <a:solidFill>
                  <a:srgbClr val="333333"/>
                </a:solidFill>
                <a:latin typeface="Lato Light"/>
              </a:rPr>
              <a:t>Tự</a:t>
            </a:r>
            <a:r>
              <a:rPr lang="en-US" sz="3000">
                <a:solidFill>
                  <a:srgbClr val="333333"/>
                </a:solidFill>
                <a:latin typeface="Lato Light"/>
              </a:rPr>
              <a:t> </a:t>
            </a:r>
            <a:r>
              <a:rPr lang="en-US" sz="3000" err="1">
                <a:solidFill>
                  <a:srgbClr val="333333"/>
                </a:solidFill>
                <a:latin typeface="Lato Light"/>
              </a:rPr>
              <a:t>Nhiên</a:t>
            </a:r>
            <a:endParaRPr lang="en-US" sz="3000">
              <a:solidFill>
                <a:srgbClr val="333333"/>
              </a:solidFill>
              <a:latin typeface="Lato Light"/>
            </a:endParaRPr>
          </a:p>
          <a:p>
            <a:pPr algn="l"/>
            <a:r>
              <a:rPr lang="en-US" sz="3000" err="1">
                <a:solidFill>
                  <a:srgbClr val="333333"/>
                </a:solidFill>
                <a:latin typeface="Lato Light"/>
              </a:rPr>
              <a:t>Khoa</a:t>
            </a:r>
            <a:r>
              <a:rPr lang="en-US" sz="3000">
                <a:solidFill>
                  <a:srgbClr val="333333"/>
                </a:solidFill>
                <a:latin typeface="Lato Light"/>
              </a:rPr>
              <a:t> </a:t>
            </a:r>
            <a:r>
              <a:rPr lang="en-US" sz="3000" err="1">
                <a:solidFill>
                  <a:srgbClr val="333333"/>
                </a:solidFill>
                <a:latin typeface="Lato Light"/>
              </a:rPr>
              <a:t>Công</a:t>
            </a:r>
            <a:r>
              <a:rPr lang="en-US" sz="3000">
                <a:solidFill>
                  <a:srgbClr val="333333"/>
                </a:solidFill>
                <a:latin typeface="Lato Light"/>
              </a:rPr>
              <a:t> </a:t>
            </a:r>
            <a:r>
              <a:rPr lang="en-US" sz="3000" err="1">
                <a:solidFill>
                  <a:srgbClr val="333333"/>
                </a:solidFill>
                <a:latin typeface="Lato Light"/>
              </a:rPr>
              <a:t>Nghệ</a:t>
            </a:r>
            <a:r>
              <a:rPr lang="en-US" sz="3000">
                <a:solidFill>
                  <a:srgbClr val="333333"/>
                </a:solidFill>
                <a:latin typeface="Lato Light"/>
              </a:rPr>
              <a:t> </a:t>
            </a:r>
            <a:r>
              <a:rPr lang="en-US" sz="3000" err="1">
                <a:solidFill>
                  <a:srgbClr val="333333"/>
                </a:solidFill>
                <a:latin typeface="Lato Light"/>
              </a:rPr>
              <a:t>Thông</a:t>
            </a:r>
            <a:r>
              <a:rPr lang="en-US" sz="3000">
                <a:solidFill>
                  <a:srgbClr val="333333"/>
                </a:solidFill>
                <a:latin typeface="Lato Light"/>
              </a:rPr>
              <a:t> Tin</a:t>
            </a:r>
          </a:p>
          <a:p>
            <a:pPr algn="l"/>
            <a:r>
              <a:rPr lang="en-US" sz="3000" err="1">
                <a:solidFill>
                  <a:srgbClr val="333333"/>
                </a:solidFill>
                <a:latin typeface="Lato Light"/>
              </a:rPr>
              <a:t>Lớp</a:t>
            </a:r>
            <a:r>
              <a:rPr lang="en-US" sz="3000">
                <a:solidFill>
                  <a:srgbClr val="333333"/>
                </a:solidFill>
                <a:latin typeface="Lato Light"/>
              </a:rPr>
              <a:t> </a:t>
            </a:r>
            <a:r>
              <a:rPr lang="en-US" sz="3000" err="1">
                <a:solidFill>
                  <a:srgbClr val="333333"/>
                </a:solidFill>
                <a:latin typeface="Lato Light"/>
              </a:rPr>
              <a:t>Cử</a:t>
            </a:r>
            <a:r>
              <a:rPr lang="en-US" sz="3000">
                <a:solidFill>
                  <a:srgbClr val="333333"/>
                </a:solidFill>
                <a:latin typeface="Lato Light"/>
              </a:rPr>
              <a:t> </a:t>
            </a:r>
            <a:r>
              <a:rPr lang="en-US" sz="3000" err="1">
                <a:solidFill>
                  <a:srgbClr val="333333"/>
                </a:solidFill>
                <a:latin typeface="Lato Light"/>
              </a:rPr>
              <a:t>Nhân</a:t>
            </a:r>
            <a:r>
              <a:rPr lang="en-US" sz="3000">
                <a:solidFill>
                  <a:srgbClr val="333333"/>
                </a:solidFill>
                <a:latin typeface="Lato Light"/>
              </a:rPr>
              <a:t> </a:t>
            </a:r>
            <a:r>
              <a:rPr lang="en-US" sz="3000" err="1">
                <a:solidFill>
                  <a:srgbClr val="333333"/>
                </a:solidFill>
                <a:latin typeface="Lato Light"/>
              </a:rPr>
              <a:t>Tài</a:t>
            </a:r>
            <a:r>
              <a:rPr lang="en-US" sz="3000">
                <a:solidFill>
                  <a:srgbClr val="333333"/>
                </a:solidFill>
                <a:latin typeface="Lato Light"/>
              </a:rPr>
              <a:t> </a:t>
            </a:r>
            <a:r>
              <a:rPr lang="en-US" sz="3000" err="1">
                <a:solidFill>
                  <a:srgbClr val="333333"/>
                </a:solidFill>
                <a:latin typeface="Lato Light"/>
              </a:rPr>
              <a:t>Năng</a:t>
            </a:r>
            <a:endParaRPr lang="en-US" sz="3000">
              <a:solidFill>
                <a:srgbClr val="333333"/>
              </a:solidFill>
              <a:latin typeface="Lato Light"/>
            </a:endParaRPr>
          </a:p>
        </p:txBody>
      </p:sp>
      <p:grpSp>
        <p:nvGrpSpPr>
          <p:cNvPr id="3" name="Group 2">
            <a:extLst>
              <a:ext uri="{FF2B5EF4-FFF2-40B4-BE49-F238E27FC236}">
                <a16:creationId xmlns:a16="http://schemas.microsoft.com/office/drawing/2014/main" id="{6E12E6EB-F3B3-47CB-953F-22DC1B14C838}"/>
              </a:ext>
            </a:extLst>
          </p:cNvPr>
          <p:cNvGrpSpPr/>
          <p:nvPr/>
        </p:nvGrpSpPr>
        <p:grpSpPr>
          <a:xfrm>
            <a:off x="3025626" y="6513044"/>
            <a:ext cx="12236748" cy="1213482"/>
            <a:chOff x="3057915" y="10002980"/>
            <a:chExt cx="12236748" cy="1213482"/>
          </a:xfrm>
        </p:grpSpPr>
        <p:sp>
          <p:nvSpPr>
            <p:cNvPr id="9" name="Rectangle 8"/>
            <p:cNvSpPr/>
            <p:nvPr/>
          </p:nvSpPr>
          <p:spPr>
            <a:xfrm>
              <a:off x="8645286" y="11162609"/>
              <a:ext cx="1501604"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solidFill>
                  <a:schemeClr val="tx2">
                    <a:lumMod val="75000"/>
                  </a:schemeClr>
                </a:solidFill>
              </a:endParaRPr>
            </a:p>
          </p:txBody>
        </p:sp>
        <p:sp>
          <p:nvSpPr>
            <p:cNvPr id="10" name="TextBox 9"/>
            <p:cNvSpPr txBox="1"/>
            <p:nvPr/>
          </p:nvSpPr>
          <p:spPr>
            <a:xfrm>
              <a:off x="6080500" y="10002980"/>
              <a:ext cx="6498831" cy="535531"/>
            </a:xfrm>
            <a:prstGeom prst="rect">
              <a:avLst/>
            </a:prstGeom>
            <a:noFill/>
          </p:spPr>
          <p:txBody>
            <a:bodyPr wrap="none" rtlCol="0">
              <a:spAutoFit/>
            </a:bodyPr>
            <a:lstStyle/>
            <a:p>
              <a:pPr algn="ctr">
                <a:lnSpc>
                  <a:spcPct val="80000"/>
                </a:lnSpc>
              </a:pPr>
              <a:r>
                <a:rPr lang="en-US" sz="3600">
                  <a:solidFill>
                    <a:schemeClr val="tx2">
                      <a:lumMod val="75000"/>
                    </a:schemeClr>
                  </a:solidFill>
                  <a:latin typeface="Lato Light"/>
                  <a:cs typeface="Lato Light"/>
                </a:rPr>
                <a:t>Lê Đình Hân – Trần Ph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ớc</a:t>
              </a:r>
              <a:r>
                <a:rPr lang="en-US" sz="3600">
                  <a:solidFill>
                    <a:schemeClr val="tx2">
                      <a:lumMod val="75000"/>
                    </a:schemeClr>
                  </a:solidFill>
                  <a:latin typeface="Lato Light"/>
                  <a:cs typeface="Lato Light"/>
                </a:rPr>
                <a:t> Hiền</a:t>
              </a:r>
            </a:p>
          </p:txBody>
        </p:sp>
        <p:sp>
          <p:nvSpPr>
            <p:cNvPr id="13" name="TextBox 12">
              <a:extLst>
                <a:ext uri="{FF2B5EF4-FFF2-40B4-BE49-F238E27FC236}">
                  <a16:creationId xmlns:a16="http://schemas.microsoft.com/office/drawing/2014/main" id="{68B31A62-1471-4DEC-A2C9-2DD16CF6E0BF}"/>
                </a:ext>
              </a:extLst>
            </p:cNvPr>
            <p:cNvSpPr txBox="1"/>
            <p:nvPr/>
          </p:nvSpPr>
          <p:spPr>
            <a:xfrm>
              <a:off x="3057915" y="10538511"/>
              <a:ext cx="12236748" cy="535531"/>
            </a:xfrm>
            <a:prstGeom prst="rect">
              <a:avLst/>
            </a:prstGeom>
            <a:noFill/>
          </p:spPr>
          <p:txBody>
            <a:bodyPr wrap="none" rtlCol="0">
              <a:spAutoFit/>
            </a:bodyPr>
            <a:lstStyle/>
            <a:p>
              <a:pPr algn="ctr">
                <a:lnSpc>
                  <a:spcPct val="80000"/>
                </a:lnSpc>
              </a:pPr>
              <a:r>
                <a:rPr lang="en-US" sz="3600">
                  <a:solidFill>
                    <a:schemeClr val="tx2">
                      <a:lumMod val="75000"/>
                    </a:schemeClr>
                  </a:solidFill>
                  <a:latin typeface="Lato Light"/>
                  <a:cs typeface="Lato Light"/>
                </a:rPr>
                <a:t>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ớng</a:t>
              </a:r>
              <a:r>
                <a:rPr lang="en-US" sz="3600">
                  <a:solidFill>
                    <a:schemeClr val="tx2">
                      <a:lumMod val="75000"/>
                    </a:schemeClr>
                  </a:solidFill>
                  <a:latin typeface="Lato Light"/>
                  <a:cs typeface="Lato Light"/>
                </a:rPr>
                <a:t> dẫn: </a:t>
              </a:r>
              <a:r>
                <a:rPr lang="en-US" sz="3600" err="1">
                  <a:solidFill>
                    <a:schemeClr val="tx2">
                      <a:lumMod val="75000"/>
                    </a:schemeClr>
                  </a:solidFill>
                  <a:latin typeface="Lato Light"/>
                  <a:cs typeface="Lato Light"/>
                </a:rPr>
                <a:t>ThS</a:t>
              </a:r>
              <a:r>
                <a:rPr lang="en-US" sz="3600">
                  <a:solidFill>
                    <a:schemeClr val="tx2">
                      <a:lumMod val="75000"/>
                    </a:schemeClr>
                  </a:solidFill>
                  <a:latin typeface="Lato Light"/>
                  <a:cs typeface="Lato Light"/>
                </a:rPr>
                <a:t> Trần Quang Tánh – </a:t>
              </a:r>
              <a:r>
                <a:rPr lang="en-US" sz="3600" err="1">
                  <a:solidFill>
                    <a:schemeClr val="tx2">
                      <a:lumMod val="75000"/>
                    </a:schemeClr>
                  </a:solidFill>
                  <a:latin typeface="Lato Light"/>
                  <a:cs typeface="Lato Light"/>
                </a:rPr>
                <a:t>ThS</a:t>
              </a:r>
              <a:r>
                <a:rPr lang="en-US" sz="3600">
                  <a:solidFill>
                    <a:schemeClr val="tx2">
                      <a:lumMod val="75000"/>
                    </a:schemeClr>
                  </a:solidFill>
                  <a:latin typeface="Lato Light"/>
                  <a:cs typeface="Lato Light"/>
                </a:rPr>
                <a:t> Đặng Bình Ph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ơng</a:t>
              </a:r>
              <a:endParaRPr lang="en-US" sz="3600">
                <a:solidFill>
                  <a:schemeClr val="tx2">
                    <a:lumMod val="75000"/>
                  </a:schemeClr>
                </a:solidFill>
                <a:latin typeface="Lato Light"/>
                <a:cs typeface="Lato Light"/>
              </a:endParaRPr>
            </a:p>
          </p:txBody>
        </p:sp>
      </p:grpSp>
    </p:spTree>
    <p:extLst>
      <p:ext uri="{BB962C8B-B14F-4D97-AF65-F5344CB8AC3E}">
        <p14:creationId xmlns:p14="http://schemas.microsoft.com/office/powerpoint/2010/main" val="257722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094224" y="821828"/>
            <a:ext cx="10099561" cy="1015016"/>
            <a:chOff x="4094224" y="821828"/>
            <a:chExt cx="1009956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094224" y="821828"/>
              <a:ext cx="1009956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hỗ trợ 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10</a:t>
            </a:fld>
            <a:endParaRPr lang="en-US" sz="2800"/>
          </a:p>
        </p:txBody>
      </p:sp>
    </p:spTree>
    <p:extLst>
      <p:ext uri="{BB962C8B-B14F-4D97-AF65-F5344CB8AC3E}">
        <p14:creationId xmlns:p14="http://schemas.microsoft.com/office/powerpoint/2010/main" val="42339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08944" y="733337"/>
            <a:ext cx="13870144" cy="1103507"/>
            <a:chOff x="2208944" y="733337"/>
            <a:chExt cx="13870144"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208944" y="733337"/>
              <a:ext cx="1387014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trực tiếp vào môi tr</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ờng</a:t>
              </a:r>
              <a:endParaRPr lang="en-US" sz="72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11</a:t>
            </a:fld>
            <a:endParaRPr lang="en-US" sz="2800"/>
          </a:p>
        </p:txBody>
      </p:sp>
      <p:pic>
        <p:nvPicPr>
          <p:cNvPr id="1026" name="Picture 2" descr="Kết quả hình ảnh cho sandbox augmented reality">
            <a:extLst>
              <a:ext uri="{FF2B5EF4-FFF2-40B4-BE49-F238E27FC236}">
                <a16:creationId xmlns:a16="http://schemas.microsoft.com/office/drawing/2014/main" id="{BF4511E5-6C28-4A28-B05B-466D6F5FD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61" y="2417617"/>
            <a:ext cx="9317441" cy="1013401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1C5DC7E-029A-411E-B913-A456EED08970}"/>
              </a:ext>
            </a:extLst>
          </p:cNvPr>
          <p:cNvPicPr>
            <a:picLocks noChangeAspect="1"/>
          </p:cNvPicPr>
          <p:nvPr/>
        </p:nvPicPr>
        <p:blipFill>
          <a:blip r:embed="rId4"/>
          <a:stretch>
            <a:fillRect/>
          </a:stretch>
        </p:blipFill>
        <p:spPr>
          <a:xfrm>
            <a:off x="10598307" y="2419264"/>
            <a:ext cx="6775293" cy="48179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4402CF97-D10D-42FB-BD71-50B7CC4D8183}"/>
              </a:ext>
            </a:extLst>
          </p:cNvPr>
          <p:cNvPicPr>
            <a:picLocks noChangeAspect="1"/>
          </p:cNvPicPr>
          <p:nvPr/>
        </p:nvPicPr>
        <p:blipFill>
          <a:blip r:embed="rId5"/>
          <a:stretch>
            <a:fillRect/>
          </a:stretch>
        </p:blipFill>
        <p:spPr>
          <a:xfrm>
            <a:off x="10598307" y="7538786"/>
            <a:ext cx="6775293" cy="50423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06766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08944" y="733337"/>
            <a:ext cx="13870144" cy="1103507"/>
            <a:chOff x="2208944" y="733337"/>
            <a:chExt cx="13870144"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208944" y="733337"/>
              <a:ext cx="1387014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trực tiếp vào môi tr</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ờng</a:t>
              </a:r>
              <a:endParaRPr lang="en-US" sz="72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12</a:t>
            </a:fld>
            <a:endParaRPr lang="en-US" sz="2800"/>
          </a:p>
        </p:txBody>
      </p:sp>
      <p:sp>
        <p:nvSpPr>
          <p:cNvPr id="2" name="TextBox 1">
            <a:extLst>
              <a:ext uri="{FF2B5EF4-FFF2-40B4-BE49-F238E27FC236}">
                <a16:creationId xmlns:a16="http://schemas.microsoft.com/office/drawing/2014/main" id="{C0F85C69-073D-4A46-A1E7-647E139B9A27}"/>
              </a:ext>
            </a:extLst>
          </p:cNvPr>
          <p:cNvSpPr txBox="1"/>
          <p:nvPr/>
        </p:nvSpPr>
        <p:spPr>
          <a:xfrm>
            <a:off x="5126182" y="5347855"/>
            <a:ext cx="5209309"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Clip demo hố cát</a:t>
            </a:r>
          </a:p>
        </p:txBody>
      </p:sp>
    </p:spTree>
    <p:extLst>
      <p:ext uri="{BB962C8B-B14F-4D97-AF65-F5344CB8AC3E}">
        <p14:creationId xmlns:p14="http://schemas.microsoft.com/office/powerpoint/2010/main" val="6917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139416" y="792331"/>
            <a:ext cx="12009186" cy="1044513"/>
            <a:chOff x="3139416" y="792331"/>
            <a:chExt cx="12009186"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139416" y="792331"/>
              <a:ext cx="1200918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13</a:t>
            </a:fld>
            <a:endParaRPr lang="en-US" sz="2800"/>
          </a:p>
        </p:txBody>
      </p:sp>
      <p:sp>
        <p:nvSpPr>
          <p:cNvPr id="2" name="TextBox 1">
            <a:extLst>
              <a:ext uri="{FF2B5EF4-FFF2-40B4-BE49-F238E27FC236}">
                <a16:creationId xmlns:a16="http://schemas.microsoft.com/office/drawing/2014/main" id="{3455AC27-1B76-4915-99AD-234F2ECD98BD}"/>
              </a:ext>
            </a:extLst>
          </p:cNvPr>
          <p:cNvSpPr txBox="1"/>
          <p:nvPr/>
        </p:nvSpPr>
        <p:spPr>
          <a:xfrm>
            <a:off x="1625980" y="2364046"/>
            <a:ext cx="14602691" cy="4247317"/>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Kỹ thuật chính trong cách tương tác của nhóm này là kỹ thuật trình chiếu so khớp với vật thể (3D projection mapping). Kỹ thuật này là sự kết hợp của việc trình chiếu video và thực tại tăng cường trong không gian </a:t>
            </a:r>
          </a:p>
        </p:txBody>
      </p:sp>
      <p:pic>
        <p:nvPicPr>
          <p:cNvPr id="8" name="Picture 7">
            <a:extLst>
              <a:ext uri="{FF2B5EF4-FFF2-40B4-BE49-F238E27FC236}">
                <a16:creationId xmlns:a16="http://schemas.microsoft.com/office/drawing/2014/main" id="{E94A55DD-5D90-4324-A7C1-0268DADEFF03}"/>
              </a:ext>
            </a:extLst>
          </p:cNvPr>
          <p:cNvPicPr/>
          <p:nvPr/>
        </p:nvPicPr>
        <p:blipFill>
          <a:blip r:embed="rId3"/>
          <a:stretch>
            <a:fillRect/>
          </a:stretch>
        </p:blipFill>
        <p:spPr>
          <a:xfrm>
            <a:off x="1976230" y="7005592"/>
            <a:ext cx="13339970" cy="4980815"/>
          </a:xfrm>
          <a:prstGeom prst="rect">
            <a:avLst/>
          </a:prstGeom>
        </p:spPr>
      </p:pic>
    </p:spTree>
    <p:extLst>
      <p:ext uri="{BB962C8B-B14F-4D97-AF65-F5344CB8AC3E}">
        <p14:creationId xmlns:p14="http://schemas.microsoft.com/office/powerpoint/2010/main" val="32283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139416" y="792331"/>
            <a:ext cx="12009186" cy="1044513"/>
            <a:chOff x="3139416" y="792331"/>
            <a:chExt cx="12009186"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139416" y="792331"/>
              <a:ext cx="1200918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14</a:t>
            </a:fld>
            <a:endParaRPr lang="en-US" sz="2800"/>
          </a:p>
        </p:txBody>
      </p:sp>
      <p:sp>
        <p:nvSpPr>
          <p:cNvPr id="9" name="TextBox 8">
            <a:extLst>
              <a:ext uri="{FF2B5EF4-FFF2-40B4-BE49-F238E27FC236}">
                <a16:creationId xmlns:a16="http://schemas.microsoft.com/office/drawing/2014/main" id="{32B888A9-2084-4203-9D00-81D8BD51C558}"/>
              </a:ext>
            </a:extLst>
          </p:cNvPr>
          <p:cNvSpPr txBox="1"/>
          <p:nvPr/>
        </p:nvSpPr>
        <p:spPr>
          <a:xfrm>
            <a:off x="5181600" y="5347855"/>
            <a:ext cx="5209309"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Clip demo hố cát</a:t>
            </a:r>
          </a:p>
        </p:txBody>
      </p:sp>
    </p:spTree>
    <p:extLst>
      <p:ext uri="{BB962C8B-B14F-4D97-AF65-F5344CB8AC3E}">
        <p14:creationId xmlns:p14="http://schemas.microsoft.com/office/powerpoint/2010/main" val="272393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15</a:t>
            </a:fld>
            <a:endParaRPr lang="en-US" sz="2800"/>
          </a:p>
        </p:txBody>
      </p:sp>
      <p:grpSp>
        <p:nvGrpSpPr>
          <p:cNvPr id="159" name="Group 158">
            <a:extLst>
              <a:ext uri="{FF2B5EF4-FFF2-40B4-BE49-F238E27FC236}">
                <a16:creationId xmlns:a16="http://schemas.microsoft.com/office/drawing/2014/main" id="{1976651D-368E-49D5-907F-5991199EA18F}"/>
              </a:ext>
            </a:extLst>
          </p:cNvPr>
          <p:cNvGrpSpPr/>
          <p:nvPr/>
        </p:nvGrpSpPr>
        <p:grpSpPr>
          <a:xfrm>
            <a:off x="1185815" y="3103031"/>
            <a:ext cx="7315200" cy="4402327"/>
            <a:chOff x="1185815" y="3103031"/>
            <a:chExt cx="7315200" cy="4402327"/>
          </a:xfrm>
        </p:grpSpPr>
        <p:grpSp>
          <p:nvGrpSpPr>
            <p:cNvPr id="5" name="Group 4">
              <a:extLst>
                <a:ext uri="{FF2B5EF4-FFF2-40B4-BE49-F238E27FC236}">
                  <a16:creationId xmlns:a16="http://schemas.microsoft.com/office/drawing/2014/main" id="{181DB112-E8FA-4EB9-B42A-0C66B5F7A47F}"/>
                </a:ext>
              </a:extLst>
            </p:cNvPr>
            <p:cNvGrpSpPr/>
            <p:nvPr/>
          </p:nvGrpSpPr>
          <p:grpSpPr>
            <a:xfrm>
              <a:off x="1185815" y="3103031"/>
              <a:ext cx="7315200" cy="3657600"/>
              <a:chOff x="1209244" y="3516886"/>
              <a:chExt cx="6538705" cy="2486470"/>
            </a:xfrm>
          </p:grpSpPr>
          <p:sp>
            <p:nvSpPr>
              <p:cNvPr id="27" name="Flowchart: Data 26">
                <a:extLst>
                  <a:ext uri="{FF2B5EF4-FFF2-40B4-BE49-F238E27FC236}">
                    <a16:creationId xmlns:a16="http://schemas.microsoft.com/office/drawing/2014/main" id="{360937D7-CC3D-43C5-8DAD-911C77F6A758}"/>
                  </a:ext>
                </a:extLst>
              </p:cNvPr>
              <p:cNvSpPr/>
              <p:nvPr/>
            </p:nvSpPr>
            <p:spPr>
              <a:xfrm>
                <a:off x="1209244" y="4955890"/>
                <a:ext cx="6538705" cy="1047466"/>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Flowchart: Data 27">
                <a:extLst>
                  <a:ext uri="{FF2B5EF4-FFF2-40B4-BE49-F238E27FC236}">
                    <a16:creationId xmlns:a16="http://schemas.microsoft.com/office/drawing/2014/main" id="{5D0347A4-F898-4842-BC0C-D32520FE41BE}"/>
                  </a:ext>
                </a:extLst>
              </p:cNvPr>
              <p:cNvSpPr/>
              <p:nvPr/>
            </p:nvSpPr>
            <p:spPr>
              <a:xfrm>
                <a:off x="2791890" y="5302625"/>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lowchart: Data 28">
                <a:extLst>
                  <a:ext uri="{FF2B5EF4-FFF2-40B4-BE49-F238E27FC236}">
                    <a16:creationId xmlns:a16="http://schemas.microsoft.com/office/drawing/2014/main" id="{FF27B01C-859A-46B0-A3B2-2DEA300D1F58}"/>
                  </a:ext>
                </a:extLst>
              </p:cNvPr>
              <p:cNvSpPr/>
              <p:nvPr/>
            </p:nvSpPr>
            <p:spPr>
              <a:xfrm>
                <a:off x="5871306" y="5302625"/>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5E43E422-FB71-4634-B5B2-40541B608BA6}"/>
                  </a:ext>
                </a:extLst>
              </p:cNvPr>
              <p:cNvSpPr/>
              <p:nvPr/>
            </p:nvSpPr>
            <p:spPr>
              <a:xfrm>
                <a:off x="4331598" y="5302625"/>
                <a:ext cx="850425" cy="120856"/>
              </a:xfrm>
              <a:prstGeom prst="flowChartInputOutpu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293053B7-BCD7-4692-A4B0-034078B3CCC5}"/>
                  </a:ext>
                </a:extLst>
              </p:cNvPr>
              <p:cNvGrpSpPr/>
              <p:nvPr/>
            </p:nvGrpSpPr>
            <p:grpSpPr>
              <a:xfrm>
                <a:off x="2234251" y="3516886"/>
                <a:ext cx="2244346" cy="1135764"/>
                <a:chOff x="3283424" y="2098755"/>
                <a:chExt cx="2244346" cy="1135764"/>
              </a:xfrm>
            </p:grpSpPr>
            <p:cxnSp>
              <p:nvCxnSpPr>
                <p:cNvPr id="32" name="Straight Arrow Connector 31">
                  <a:extLst>
                    <a:ext uri="{FF2B5EF4-FFF2-40B4-BE49-F238E27FC236}">
                      <a16:creationId xmlns:a16="http://schemas.microsoft.com/office/drawing/2014/main" id="{A843CD94-1DF4-421B-9A01-436ADBF2E10A}"/>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33" name="Straight Arrow Connector 32">
                  <a:extLst>
                    <a:ext uri="{FF2B5EF4-FFF2-40B4-BE49-F238E27FC236}">
                      <a16:creationId xmlns:a16="http://schemas.microsoft.com/office/drawing/2014/main" id="{8E9F828D-2AF5-4081-AF93-FE3D84A8EA3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34" name="Straight Arrow Connector 33">
                  <a:extLst>
                    <a:ext uri="{FF2B5EF4-FFF2-40B4-BE49-F238E27FC236}">
                      <a16:creationId xmlns:a16="http://schemas.microsoft.com/office/drawing/2014/main" id="{0CE05F9B-6BE6-47B3-8E9B-9DD9A0C90F1C}"/>
                    </a:ext>
                  </a:extLst>
                </p:cNvPr>
                <p:cNvCxnSpPr>
                  <a:cxnSpLocks/>
                  <a:stCxn id="3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35" name="Flowchart: Data 34">
                  <a:extLst>
                    <a:ext uri="{FF2B5EF4-FFF2-40B4-BE49-F238E27FC236}">
                      <a16:creationId xmlns:a16="http://schemas.microsoft.com/office/drawing/2014/main" id="{F14FF1F5-5043-4EF0-9D39-90D70283B23B}"/>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lowchart: Data 35">
                  <a:extLst>
                    <a:ext uri="{FF2B5EF4-FFF2-40B4-BE49-F238E27FC236}">
                      <a16:creationId xmlns:a16="http://schemas.microsoft.com/office/drawing/2014/main" id="{8236C242-9DB4-4690-A309-459E4E4BB66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86489553-F60F-4BE6-9D56-CF994D52E5E4}"/>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38" name="Group 37">
                <a:extLst>
                  <a:ext uri="{FF2B5EF4-FFF2-40B4-BE49-F238E27FC236}">
                    <a16:creationId xmlns:a16="http://schemas.microsoft.com/office/drawing/2014/main" id="{7573C1B1-322C-4B97-AB89-C9AC0E3402DB}"/>
                  </a:ext>
                </a:extLst>
              </p:cNvPr>
              <p:cNvGrpSpPr/>
              <p:nvPr/>
            </p:nvGrpSpPr>
            <p:grpSpPr>
              <a:xfrm>
                <a:off x="5457324" y="3556228"/>
                <a:ext cx="2244346" cy="1135764"/>
                <a:chOff x="3283424" y="2098755"/>
                <a:chExt cx="2244346" cy="1135764"/>
              </a:xfrm>
            </p:grpSpPr>
            <p:cxnSp>
              <p:nvCxnSpPr>
                <p:cNvPr id="39" name="Straight Arrow Connector 38">
                  <a:extLst>
                    <a:ext uri="{FF2B5EF4-FFF2-40B4-BE49-F238E27FC236}">
                      <a16:creationId xmlns:a16="http://schemas.microsoft.com/office/drawing/2014/main" id="{418B48C9-7DB9-4080-B2F9-BE2527E045B3}"/>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40" name="Straight Arrow Connector 39">
                  <a:extLst>
                    <a:ext uri="{FF2B5EF4-FFF2-40B4-BE49-F238E27FC236}">
                      <a16:creationId xmlns:a16="http://schemas.microsoft.com/office/drawing/2014/main" id="{DE2B57A4-A9A2-4BC1-8170-8C96DFCA0CB6}"/>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41" name="Straight Arrow Connector 40">
                  <a:extLst>
                    <a:ext uri="{FF2B5EF4-FFF2-40B4-BE49-F238E27FC236}">
                      <a16:creationId xmlns:a16="http://schemas.microsoft.com/office/drawing/2014/main" id="{E9733D49-6FB1-4B6B-AEFC-A2FD464B8595}"/>
                    </a:ext>
                  </a:extLst>
                </p:cNvPr>
                <p:cNvCxnSpPr>
                  <a:cxnSpLocks/>
                  <a:stCxn id="43"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42" name="Flowchart: Data 41">
                  <a:extLst>
                    <a:ext uri="{FF2B5EF4-FFF2-40B4-BE49-F238E27FC236}">
                      <a16:creationId xmlns:a16="http://schemas.microsoft.com/office/drawing/2014/main" id="{35887950-48DF-495B-AE13-561080D72796}"/>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Flowchart: Data 42">
                  <a:extLst>
                    <a:ext uri="{FF2B5EF4-FFF2-40B4-BE49-F238E27FC236}">
                      <a16:creationId xmlns:a16="http://schemas.microsoft.com/office/drawing/2014/main" id="{81728010-99E9-41F6-AF52-2479D8F80B8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4E35DFF8-0B95-44C3-9E89-85974E2014E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45" name="Arrow: Right 44">
                <a:extLst>
                  <a:ext uri="{FF2B5EF4-FFF2-40B4-BE49-F238E27FC236}">
                    <a16:creationId xmlns:a16="http://schemas.microsoft.com/office/drawing/2014/main" id="{8251DFBB-F375-483A-AA17-76E1CBC951B8}"/>
                  </a:ext>
                </a:extLst>
              </p:cNvPr>
              <p:cNvSpPr/>
              <p:nvPr/>
            </p:nvSpPr>
            <p:spPr>
              <a:xfrm>
                <a:off x="4825120" y="3936345"/>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5" name="TextBox 154">
              <a:extLst>
                <a:ext uri="{FF2B5EF4-FFF2-40B4-BE49-F238E27FC236}">
                  <a16:creationId xmlns:a16="http://schemas.microsoft.com/office/drawing/2014/main" id="{3077BBB2-34A3-43D7-8113-A8447EBB3FFD}"/>
                </a:ext>
              </a:extLst>
            </p:cNvPr>
            <p:cNvSpPr txBox="1"/>
            <p:nvPr/>
          </p:nvSpPr>
          <p:spPr>
            <a:xfrm>
              <a:off x="3822468" y="6797472"/>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Freeze</a:t>
              </a:r>
              <a:endParaRPr kumimoji="0" lang="en-US" sz="4000" b="0" i="0" u="none" strike="noStrike" kern="0" cap="none" spc="0" normalizeH="0" baseline="0" noProof="0" dirty="0">
                <a:ln>
                  <a:noFill/>
                </a:ln>
                <a:solidFill>
                  <a:prstClr val="black"/>
                </a:solidFill>
                <a:effectLst/>
                <a:uLnTx/>
                <a:uFillTx/>
              </a:endParaRPr>
            </a:p>
          </p:txBody>
        </p:sp>
      </p:grpSp>
      <p:grpSp>
        <p:nvGrpSpPr>
          <p:cNvPr id="160" name="Group 159">
            <a:extLst>
              <a:ext uri="{FF2B5EF4-FFF2-40B4-BE49-F238E27FC236}">
                <a16:creationId xmlns:a16="http://schemas.microsoft.com/office/drawing/2014/main" id="{565E6FFD-4945-49F5-BF4D-9E928D1B4AA5}"/>
              </a:ext>
            </a:extLst>
          </p:cNvPr>
          <p:cNvGrpSpPr/>
          <p:nvPr/>
        </p:nvGrpSpPr>
        <p:grpSpPr>
          <a:xfrm>
            <a:off x="9685453" y="3098839"/>
            <a:ext cx="7315200" cy="4280514"/>
            <a:chOff x="9685453" y="3098839"/>
            <a:chExt cx="7315200" cy="4280514"/>
          </a:xfrm>
        </p:grpSpPr>
        <p:grpSp>
          <p:nvGrpSpPr>
            <p:cNvPr id="65" name="Group 64">
              <a:extLst>
                <a:ext uri="{FF2B5EF4-FFF2-40B4-BE49-F238E27FC236}">
                  <a16:creationId xmlns:a16="http://schemas.microsoft.com/office/drawing/2014/main" id="{E9D1E404-4324-4A2C-BAAB-90E32CADA617}"/>
                </a:ext>
              </a:extLst>
            </p:cNvPr>
            <p:cNvGrpSpPr/>
            <p:nvPr/>
          </p:nvGrpSpPr>
          <p:grpSpPr>
            <a:xfrm>
              <a:off x="9685453" y="3098839"/>
              <a:ext cx="7315200" cy="3657600"/>
              <a:chOff x="2955878" y="1639598"/>
              <a:chExt cx="5467419" cy="1612086"/>
            </a:xfrm>
          </p:grpSpPr>
          <p:grpSp>
            <p:nvGrpSpPr>
              <p:cNvPr id="66" name="Group 65">
                <a:extLst>
                  <a:ext uri="{FF2B5EF4-FFF2-40B4-BE49-F238E27FC236}">
                    <a16:creationId xmlns:a16="http://schemas.microsoft.com/office/drawing/2014/main" id="{55D6EFD0-5973-4AED-A5DB-B2AA24D3F2A0}"/>
                  </a:ext>
                </a:extLst>
              </p:cNvPr>
              <p:cNvGrpSpPr/>
              <p:nvPr/>
            </p:nvGrpSpPr>
            <p:grpSpPr>
              <a:xfrm>
                <a:off x="6178951" y="2115920"/>
                <a:ext cx="2244346" cy="1135764"/>
                <a:chOff x="3283424" y="2098755"/>
                <a:chExt cx="2244346" cy="1135764"/>
              </a:xfrm>
            </p:grpSpPr>
            <p:cxnSp>
              <p:nvCxnSpPr>
                <p:cNvPr id="78" name="Straight Arrow Connector 77">
                  <a:extLst>
                    <a:ext uri="{FF2B5EF4-FFF2-40B4-BE49-F238E27FC236}">
                      <a16:creationId xmlns:a16="http://schemas.microsoft.com/office/drawing/2014/main" id="{8D48E164-198B-41E9-8B9C-9C3478946B9C}"/>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9" name="Straight Arrow Connector 78">
                  <a:extLst>
                    <a:ext uri="{FF2B5EF4-FFF2-40B4-BE49-F238E27FC236}">
                      <a16:creationId xmlns:a16="http://schemas.microsoft.com/office/drawing/2014/main" id="{5E089086-9845-4070-8DB7-3DE62347C44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0" name="Straight Arrow Connector 79">
                  <a:extLst>
                    <a:ext uri="{FF2B5EF4-FFF2-40B4-BE49-F238E27FC236}">
                      <a16:creationId xmlns:a16="http://schemas.microsoft.com/office/drawing/2014/main" id="{D1487C4F-D3AA-4A2A-91D5-4995FA91C433}"/>
                    </a:ext>
                  </a:extLst>
                </p:cNvPr>
                <p:cNvCxnSpPr>
                  <a:cxnSpLocks/>
                  <a:stCxn id="8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1" name="Flowchart: Data 80">
                  <a:extLst>
                    <a:ext uri="{FF2B5EF4-FFF2-40B4-BE49-F238E27FC236}">
                      <a16:creationId xmlns:a16="http://schemas.microsoft.com/office/drawing/2014/main" id="{1F27BC2A-F8C8-47EE-9D87-0697C57EFA4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Flowchart: Data 81">
                  <a:extLst>
                    <a:ext uri="{FF2B5EF4-FFF2-40B4-BE49-F238E27FC236}">
                      <a16:creationId xmlns:a16="http://schemas.microsoft.com/office/drawing/2014/main" id="{342E06E7-00DF-4D40-AFDC-D23440ECAF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a16="http://schemas.microsoft.com/office/drawing/2014/main" id="{38CF6DF6-390E-4923-B708-F24C7E79ECA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67" name="Arrow: Right 66">
                <a:extLst>
                  <a:ext uri="{FF2B5EF4-FFF2-40B4-BE49-F238E27FC236}">
                    <a16:creationId xmlns:a16="http://schemas.microsoft.com/office/drawing/2014/main" id="{15A9EB02-76FC-4082-86CF-BE8C03D5F474}"/>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7B45906B-E02E-4AA8-8643-979072204B94}"/>
                  </a:ext>
                </a:extLst>
              </p:cNvPr>
              <p:cNvGrpSpPr/>
              <p:nvPr/>
            </p:nvGrpSpPr>
            <p:grpSpPr>
              <a:xfrm>
                <a:off x="2955878" y="1639598"/>
                <a:ext cx="2244346" cy="1572744"/>
                <a:chOff x="2955878" y="1639598"/>
                <a:chExt cx="2244346" cy="1572744"/>
              </a:xfrm>
            </p:grpSpPr>
            <p:grpSp>
              <p:nvGrpSpPr>
                <p:cNvPr id="69" name="Group 68">
                  <a:extLst>
                    <a:ext uri="{FF2B5EF4-FFF2-40B4-BE49-F238E27FC236}">
                      <a16:creationId xmlns:a16="http://schemas.microsoft.com/office/drawing/2014/main" id="{08D73478-934F-45C3-9F1E-6F35B3F43C64}"/>
                    </a:ext>
                  </a:extLst>
                </p:cNvPr>
                <p:cNvGrpSpPr/>
                <p:nvPr/>
              </p:nvGrpSpPr>
              <p:grpSpPr>
                <a:xfrm>
                  <a:off x="2955878" y="2076578"/>
                  <a:ext cx="2244346" cy="1135764"/>
                  <a:chOff x="3283424" y="2098755"/>
                  <a:chExt cx="2244346" cy="1135764"/>
                </a:xfrm>
              </p:grpSpPr>
              <p:cxnSp>
                <p:nvCxnSpPr>
                  <p:cNvPr id="72" name="Straight Arrow Connector 71">
                    <a:extLst>
                      <a:ext uri="{FF2B5EF4-FFF2-40B4-BE49-F238E27FC236}">
                        <a16:creationId xmlns:a16="http://schemas.microsoft.com/office/drawing/2014/main" id="{4D357DD8-C0F6-434B-839E-4C3EC230C8E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3" name="Straight Arrow Connector 72">
                    <a:extLst>
                      <a:ext uri="{FF2B5EF4-FFF2-40B4-BE49-F238E27FC236}">
                        <a16:creationId xmlns:a16="http://schemas.microsoft.com/office/drawing/2014/main" id="{319E96DD-C1D9-49AB-9BE1-4CC5C3DEA31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74" name="Straight Arrow Connector 73">
                    <a:extLst>
                      <a:ext uri="{FF2B5EF4-FFF2-40B4-BE49-F238E27FC236}">
                        <a16:creationId xmlns:a16="http://schemas.microsoft.com/office/drawing/2014/main" id="{CACAA4CA-9FBA-4E4B-A48F-33C0801AC83D}"/>
                      </a:ext>
                    </a:extLst>
                  </p:cNvPr>
                  <p:cNvCxnSpPr>
                    <a:cxnSpLocks/>
                    <a:stCxn id="7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5" name="Flowchart: Data 74">
                    <a:extLst>
                      <a:ext uri="{FF2B5EF4-FFF2-40B4-BE49-F238E27FC236}">
                        <a16:creationId xmlns:a16="http://schemas.microsoft.com/office/drawing/2014/main" id="{FEEBC5D4-4A26-4B86-A206-989BEB8249EA}"/>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lowchart: Data 75">
                    <a:extLst>
                      <a:ext uri="{FF2B5EF4-FFF2-40B4-BE49-F238E27FC236}">
                        <a16:creationId xmlns:a16="http://schemas.microsoft.com/office/drawing/2014/main" id="{8A4BAB99-2FBC-4B6F-AFB5-285E9E47AEC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7" name="Straight Arrow Connector 76">
                    <a:extLst>
                      <a:ext uri="{FF2B5EF4-FFF2-40B4-BE49-F238E27FC236}">
                        <a16:creationId xmlns:a16="http://schemas.microsoft.com/office/drawing/2014/main" id="{527BBE72-257D-4DD2-8EA4-FD58E6E2242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0" name="Arc 69">
                  <a:extLst>
                    <a:ext uri="{FF2B5EF4-FFF2-40B4-BE49-F238E27FC236}">
                      <a16:creationId xmlns:a16="http://schemas.microsoft.com/office/drawing/2014/main" id="{CF207E84-C385-4B5D-A538-7338F94950A9}"/>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Isosceles Triangle 70">
                  <a:extLst>
                    <a:ext uri="{FF2B5EF4-FFF2-40B4-BE49-F238E27FC236}">
                      <a16:creationId xmlns:a16="http://schemas.microsoft.com/office/drawing/2014/main" id="{8DE2DDE0-5C39-4D63-AAF7-CB17DA834452}"/>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56" name="TextBox 155">
              <a:extLst>
                <a:ext uri="{FF2B5EF4-FFF2-40B4-BE49-F238E27FC236}">
                  <a16:creationId xmlns:a16="http://schemas.microsoft.com/office/drawing/2014/main" id="{02ECA0AC-705A-4B39-9EFC-87D3419F1AAB}"/>
                </a:ext>
              </a:extLst>
            </p:cNvPr>
            <p:cNvSpPr txBox="1"/>
            <p:nvPr/>
          </p:nvSpPr>
          <p:spPr>
            <a:xfrm>
              <a:off x="12783071" y="6671467"/>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Flip</a:t>
              </a:r>
              <a:endParaRPr kumimoji="0" lang="en-US" sz="4000" b="0" i="0" u="none" strike="noStrike" kern="0" cap="none" spc="0" normalizeH="0" baseline="0" noProof="0" dirty="0">
                <a:ln>
                  <a:noFill/>
                </a:ln>
                <a:solidFill>
                  <a:prstClr val="black"/>
                </a:solidFill>
                <a:effectLst/>
                <a:uLnTx/>
                <a:uFillTx/>
              </a:endParaRPr>
            </a:p>
          </p:txBody>
        </p:sp>
      </p:grpSp>
      <p:grpSp>
        <p:nvGrpSpPr>
          <p:cNvPr id="161" name="Group 160">
            <a:extLst>
              <a:ext uri="{FF2B5EF4-FFF2-40B4-BE49-F238E27FC236}">
                <a16:creationId xmlns:a16="http://schemas.microsoft.com/office/drawing/2014/main" id="{8A7EBA21-80A0-43BD-BCF4-4D1F3CA3A8A1}"/>
              </a:ext>
            </a:extLst>
          </p:cNvPr>
          <p:cNvGrpSpPr/>
          <p:nvPr/>
        </p:nvGrpSpPr>
        <p:grpSpPr>
          <a:xfrm>
            <a:off x="1456730" y="8134246"/>
            <a:ext cx="7193962" cy="4419052"/>
            <a:chOff x="1456730" y="8134246"/>
            <a:chExt cx="7193962" cy="4419052"/>
          </a:xfrm>
        </p:grpSpPr>
        <p:grpSp>
          <p:nvGrpSpPr>
            <p:cNvPr id="104" name="Group 103">
              <a:extLst>
                <a:ext uri="{FF2B5EF4-FFF2-40B4-BE49-F238E27FC236}">
                  <a16:creationId xmlns:a16="http://schemas.microsoft.com/office/drawing/2014/main" id="{4D2D54E7-CF1A-488B-BC0B-60F9B36AAC88}"/>
                </a:ext>
              </a:extLst>
            </p:cNvPr>
            <p:cNvGrpSpPr/>
            <p:nvPr/>
          </p:nvGrpSpPr>
          <p:grpSpPr>
            <a:xfrm>
              <a:off x="1456730" y="8134246"/>
              <a:ext cx="7193962" cy="3767731"/>
              <a:chOff x="581878" y="3946170"/>
              <a:chExt cx="5415211" cy="1274892"/>
            </a:xfrm>
          </p:grpSpPr>
          <p:grpSp>
            <p:nvGrpSpPr>
              <p:cNvPr id="105" name="Group 104">
                <a:extLst>
                  <a:ext uri="{FF2B5EF4-FFF2-40B4-BE49-F238E27FC236}">
                    <a16:creationId xmlns:a16="http://schemas.microsoft.com/office/drawing/2014/main" id="{8805887A-BD16-467C-B535-3ADE41F4B8F9}"/>
                  </a:ext>
                </a:extLst>
              </p:cNvPr>
              <p:cNvGrpSpPr/>
              <p:nvPr/>
            </p:nvGrpSpPr>
            <p:grpSpPr>
              <a:xfrm>
                <a:off x="581878" y="4017608"/>
                <a:ext cx="2244346" cy="1135764"/>
                <a:chOff x="3283424" y="2098755"/>
                <a:chExt cx="2244346" cy="1135764"/>
              </a:xfrm>
            </p:grpSpPr>
            <p:cxnSp>
              <p:nvCxnSpPr>
                <p:cNvPr id="117" name="Straight Arrow Connector 116">
                  <a:extLst>
                    <a:ext uri="{FF2B5EF4-FFF2-40B4-BE49-F238E27FC236}">
                      <a16:creationId xmlns:a16="http://schemas.microsoft.com/office/drawing/2014/main" id="{EE5EC7B5-00BE-4FFB-9B2F-CFD90A7A84C6}"/>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18" name="Straight Arrow Connector 117">
                  <a:extLst>
                    <a:ext uri="{FF2B5EF4-FFF2-40B4-BE49-F238E27FC236}">
                      <a16:creationId xmlns:a16="http://schemas.microsoft.com/office/drawing/2014/main" id="{17570351-20F1-4B15-B330-76AF66E451B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C4A752C1-D98B-4DB8-8D66-95A74A1D4426}"/>
                    </a:ext>
                  </a:extLst>
                </p:cNvPr>
                <p:cNvCxnSpPr>
                  <a:cxnSpLocks/>
                  <a:stCxn id="12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20" name="Flowchart: Data 119">
                  <a:extLst>
                    <a:ext uri="{FF2B5EF4-FFF2-40B4-BE49-F238E27FC236}">
                      <a16:creationId xmlns:a16="http://schemas.microsoft.com/office/drawing/2014/main" id="{4345D1E8-958A-464C-B412-0329D49D0862}"/>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1" name="Flowchart: Data 120">
                  <a:extLst>
                    <a:ext uri="{FF2B5EF4-FFF2-40B4-BE49-F238E27FC236}">
                      <a16:creationId xmlns:a16="http://schemas.microsoft.com/office/drawing/2014/main" id="{8D24D7C5-D3C7-48B0-860A-1F22BCBCE2D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Arrow Connector 121">
                  <a:extLst>
                    <a:ext uri="{FF2B5EF4-FFF2-40B4-BE49-F238E27FC236}">
                      <a16:creationId xmlns:a16="http://schemas.microsoft.com/office/drawing/2014/main" id="{35A84AB5-98AB-4931-BA90-F9CF47E2DCEA}"/>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106" name="Group 105">
                <a:extLst>
                  <a:ext uri="{FF2B5EF4-FFF2-40B4-BE49-F238E27FC236}">
                    <a16:creationId xmlns:a16="http://schemas.microsoft.com/office/drawing/2014/main" id="{047C642C-1EA9-4EF7-82F2-191CCC485D74}"/>
                  </a:ext>
                </a:extLst>
              </p:cNvPr>
              <p:cNvGrpSpPr/>
              <p:nvPr/>
            </p:nvGrpSpPr>
            <p:grpSpPr>
              <a:xfrm>
                <a:off x="3752743" y="3946170"/>
                <a:ext cx="2244346" cy="1274892"/>
                <a:chOff x="4088881" y="3982926"/>
                <a:chExt cx="2244346" cy="1274892"/>
              </a:xfrm>
            </p:grpSpPr>
            <p:sp>
              <p:nvSpPr>
                <p:cNvPr id="108" name="Flowchart: Data 107">
                  <a:extLst>
                    <a:ext uri="{FF2B5EF4-FFF2-40B4-BE49-F238E27FC236}">
                      <a16:creationId xmlns:a16="http://schemas.microsoft.com/office/drawing/2014/main" id="{2D2E6EAC-BBAC-4F98-8A84-274C4354C358}"/>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Arc 108">
                  <a:extLst>
                    <a:ext uri="{FF2B5EF4-FFF2-40B4-BE49-F238E27FC236}">
                      <a16:creationId xmlns:a16="http://schemas.microsoft.com/office/drawing/2014/main" id="{D2FC2BA7-4542-4ADE-A5A5-368888E44BF1}"/>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CE1BF77E-9A55-4806-A8AA-C9AC1F206E98}"/>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111" name="Straight Arrow Connector 110">
                  <a:extLst>
                    <a:ext uri="{FF2B5EF4-FFF2-40B4-BE49-F238E27FC236}">
                      <a16:creationId xmlns:a16="http://schemas.microsoft.com/office/drawing/2014/main" id="{AADA3ABD-F273-4405-9732-C147A13DF57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2" name="Straight Arrow Connector 111">
                  <a:extLst>
                    <a:ext uri="{FF2B5EF4-FFF2-40B4-BE49-F238E27FC236}">
                      <a16:creationId xmlns:a16="http://schemas.microsoft.com/office/drawing/2014/main" id="{641C8057-E8B2-49FC-A25A-5F0B347D5B89}"/>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113" name="Flowchart: Data 112">
                  <a:extLst>
                    <a:ext uri="{FF2B5EF4-FFF2-40B4-BE49-F238E27FC236}">
                      <a16:creationId xmlns:a16="http://schemas.microsoft.com/office/drawing/2014/main" id="{62179C5E-9346-43FA-A255-D0ED657A039C}"/>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lowchart: Data 113">
                  <a:extLst>
                    <a:ext uri="{FF2B5EF4-FFF2-40B4-BE49-F238E27FC236}">
                      <a16:creationId xmlns:a16="http://schemas.microsoft.com/office/drawing/2014/main" id="{1B263231-2CDF-444B-AD40-BA72E4ED84BF}"/>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2FC7D1DD-76A2-473C-8EA7-2D365E10220F}"/>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116" name="Isosceles Triangle 115">
                  <a:extLst>
                    <a:ext uri="{FF2B5EF4-FFF2-40B4-BE49-F238E27FC236}">
                      <a16:creationId xmlns:a16="http://schemas.microsoft.com/office/drawing/2014/main" id="{13C972DD-D7D9-4AA3-9019-8FEFCDA2B6D0}"/>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Arrow: Right 106">
                <a:extLst>
                  <a:ext uri="{FF2B5EF4-FFF2-40B4-BE49-F238E27FC236}">
                    <a16:creationId xmlns:a16="http://schemas.microsoft.com/office/drawing/2014/main" id="{91B75872-F866-4121-BE2C-B49B97DE9CAD}"/>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7" name="TextBox 156">
              <a:extLst>
                <a:ext uri="{FF2B5EF4-FFF2-40B4-BE49-F238E27FC236}">
                  <a16:creationId xmlns:a16="http://schemas.microsoft.com/office/drawing/2014/main" id="{D5C34346-300D-4F5F-B9A5-8AA9A58E6DD7}"/>
                </a:ext>
              </a:extLst>
            </p:cNvPr>
            <p:cNvSpPr txBox="1"/>
            <p:nvPr/>
          </p:nvSpPr>
          <p:spPr>
            <a:xfrm>
              <a:off x="4122259" y="11845412"/>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Erect</a:t>
              </a:r>
              <a:endParaRPr kumimoji="0" lang="en-US" sz="4000" b="0" i="0" u="none" strike="noStrike" kern="0" cap="none" spc="0" normalizeH="0" baseline="0" noProof="0" dirty="0">
                <a:ln>
                  <a:noFill/>
                </a:ln>
                <a:solidFill>
                  <a:prstClr val="black"/>
                </a:solidFill>
                <a:effectLst/>
                <a:uLnTx/>
                <a:uFillTx/>
              </a:endParaRPr>
            </a:p>
          </p:txBody>
        </p:sp>
      </p:grpSp>
      <p:grpSp>
        <p:nvGrpSpPr>
          <p:cNvPr id="162" name="Group 161">
            <a:extLst>
              <a:ext uri="{FF2B5EF4-FFF2-40B4-BE49-F238E27FC236}">
                <a16:creationId xmlns:a16="http://schemas.microsoft.com/office/drawing/2014/main" id="{56C55702-48E9-4641-A0FE-B8CA5D9DDEFC}"/>
              </a:ext>
            </a:extLst>
          </p:cNvPr>
          <p:cNvGrpSpPr/>
          <p:nvPr/>
        </p:nvGrpSpPr>
        <p:grpSpPr>
          <a:xfrm>
            <a:off x="9677869" y="8031236"/>
            <a:ext cx="7315200" cy="4517125"/>
            <a:chOff x="9677869" y="8031236"/>
            <a:chExt cx="7315200" cy="4517125"/>
          </a:xfrm>
        </p:grpSpPr>
        <p:grpSp>
          <p:nvGrpSpPr>
            <p:cNvPr id="138" name="Group 137">
              <a:extLst>
                <a:ext uri="{FF2B5EF4-FFF2-40B4-BE49-F238E27FC236}">
                  <a16:creationId xmlns:a16="http://schemas.microsoft.com/office/drawing/2014/main" id="{B9B39EFF-0D58-4989-9225-7976580D4C1A}"/>
                </a:ext>
              </a:extLst>
            </p:cNvPr>
            <p:cNvGrpSpPr/>
            <p:nvPr/>
          </p:nvGrpSpPr>
          <p:grpSpPr>
            <a:xfrm>
              <a:off x="9677869" y="8031236"/>
              <a:ext cx="7315200" cy="3657600"/>
              <a:chOff x="2158486" y="3204338"/>
              <a:chExt cx="2597578" cy="1135764"/>
            </a:xfrm>
          </p:grpSpPr>
          <p:cxnSp>
            <p:nvCxnSpPr>
              <p:cNvPr id="139" name="Straight Connector 138">
                <a:extLst>
                  <a:ext uri="{FF2B5EF4-FFF2-40B4-BE49-F238E27FC236}">
                    <a16:creationId xmlns:a16="http://schemas.microsoft.com/office/drawing/2014/main" id="{A2120C29-95D9-477E-B36C-0EE0B6083A6B}"/>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60D84C2C-874E-4322-83D1-099B8A9E4D65}"/>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141" name="Straight Connector 140">
                <a:extLst>
                  <a:ext uri="{FF2B5EF4-FFF2-40B4-BE49-F238E27FC236}">
                    <a16:creationId xmlns:a16="http://schemas.microsoft.com/office/drawing/2014/main" id="{C2924497-1D73-4CBE-BDAB-0E6D5370CA41}"/>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42" name="Straight Connector 141">
                <a:extLst>
                  <a:ext uri="{FF2B5EF4-FFF2-40B4-BE49-F238E27FC236}">
                    <a16:creationId xmlns:a16="http://schemas.microsoft.com/office/drawing/2014/main" id="{0375FAE4-6821-41D2-8986-F038C068E82E}"/>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43" name="Straight Connector 142">
                <a:extLst>
                  <a:ext uri="{FF2B5EF4-FFF2-40B4-BE49-F238E27FC236}">
                    <a16:creationId xmlns:a16="http://schemas.microsoft.com/office/drawing/2014/main" id="{CB1063B9-0651-4B7E-AAA2-8085333259C4}"/>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44" name="Straight Connector 143">
                <a:extLst>
                  <a:ext uri="{FF2B5EF4-FFF2-40B4-BE49-F238E27FC236}">
                    <a16:creationId xmlns:a16="http://schemas.microsoft.com/office/drawing/2014/main" id="{9F414FEA-9C11-43C8-91B8-3185D2F54299}"/>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45" name="Straight Connector 144">
                <a:extLst>
                  <a:ext uri="{FF2B5EF4-FFF2-40B4-BE49-F238E27FC236}">
                    <a16:creationId xmlns:a16="http://schemas.microsoft.com/office/drawing/2014/main" id="{950347AD-645B-4860-B430-5513514F7773}"/>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46" name="Straight Connector 145">
                <a:extLst>
                  <a:ext uri="{FF2B5EF4-FFF2-40B4-BE49-F238E27FC236}">
                    <a16:creationId xmlns:a16="http://schemas.microsoft.com/office/drawing/2014/main" id="{E17D075E-0AFD-4721-8413-D91223F2F86A}"/>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47" name="Straight Arrow Connector 146">
                <a:extLst>
                  <a:ext uri="{FF2B5EF4-FFF2-40B4-BE49-F238E27FC236}">
                    <a16:creationId xmlns:a16="http://schemas.microsoft.com/office/drawing/2014/main" id="{E9685499-DBB7-4986-A811-091C76D9652C}"/>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48" name="Straight Arrow Connector 147">
                <a:extLst>
                  <a:ext uri="{FF2B5EF4-FFF2-40B4-BE49-F238E27FC236}">
                    <a16:creationId xmlns:a16="http://schemas.microsoft.com/office/drawing/2014/main" id="{30E72DB4-3B14-4656-BABA-12123AEEA3B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12C90B08-58BB-494D-94F3-B6793D929411}"/>
                  </a:ext>
                </a:extLst>
              </p:cNvPr>
              <p:cNvCxnSpPr>
                <a:cxnSpLocks/>
                <a:stCxn id="151"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50" name="Flowchart: Data 149">
                <a:extLst>
                  <a:ext uri="{FF2B5EF4-FFF2-40B4-BE49-F238E27FC236}">
                    <a16:creationId xmlns:a16="http://schemas.microsoft.com/office/drawing/2014/main" id="{27081B7D-090C-4A15-99FA-6F4778879EFB}"/>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Flowchart: Data 150">
                <a:extLst>
                  <a:ext uri="{FF2B5EF4-FFF2-40B4-BE49-F238E27FC236}">
                    <a16:creationId xmlns:a16="http://schemas.microsoft.com/office/drawing/2014/main" id="{8E96C61B-8DE0-4F7A-AAD3-704489B4CEC3}"/>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Arrow Connector 151">
                <a:extLst>
                  <a:ext uri="{FF2B5EF4-FFF2-40B4-BE49-F238E27FC236}">
                    <a16:creationId xmlns:a16="http://schemas.microsoft.com/office/drawing/2014/main" id="{673DF7BD-439F-4000-ACDC-681F574F4609}"/>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158" name="TextBox 157">
              <a:extLst>
                <a:ext uri="{FF2B5EF4-FFF2-40B4-BE49-F238E27FC236}">
                  <a16:creationId xmlns:a16="http://schemas.microsoft.com/office/drawing/2014/main" id="{D15A7E07-2F6E-4AF7-8C93-C2607DCC972D}"/>
                </a:ext>
              </a:extLst>
            </p:cNvPr>
            <p:cNvSpPr txBox="1"/>
            <p:nvPr/>
          </p:nvSpPr>
          <p:spPr>
            <a:xfrm>
              <a:off x="12622299" y="11840475"/>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Shake</a:t>
              </a:r>
              <a:endParaRPr kumimoji="0" lang="en-US" sz="40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274535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16</a:t>
            </a:fld>
            <a:endParaRPr lang="en-US" sz="2800"/>
          </a:p>
        </p:txBody>
      </p:sp>
      <p:grpSp>
        <p:nvGrpSpPr>
          <p:cNvPr id="5" name="Group 4">
            <a:extLst>
              <a:ext uri="{FF2B5EF4-FFF2-40B4-BE49-F238E27FC236}">
                <a16:creationId xmlns:a16="http://schemas.microsoft.com/office/drawing/2014/main" id="{EA858A57-DD13-4457-B0B6-C40884427667}"/>
              </a:ext>
            </a:extLst>
          </p:cNvPr>
          <p:cNvGrpSpPr/>
          <p:nvPr/>
        </p:nvGrpSpPr>
        <p:grpSpPr>
          <a:xfrm>
            <a:off x="2086860" y="4626693"/>
            <a:ext cx="5511753" cy="5482481"/>
            <a:chOff x="3101304" y="4734729"/>
            <a:chExt cx="5511753" cy="5482481"/>
          </a:xfrm>
        </p:grpSpPr>
        <p:grpSp>
          <p:nvGrpSpPr>
            <p:cNvPr id="184" name="Group 183">
              <a:extLst>
                <a:ext uri="{FF2B5EF4-FFF2-40B4-BE49-F238E27FC236}">
                  <a16:creationId xmlns:a16="http://schemas.microsoft.com/office/drawing/2014/main" id="{7BE17BCB-E6A6-4244-8530-6A8FD4153C30}"/>
                </a:ext>
              </a:extLst>
            </p:cNvPr>
            <p:cNvGrpSpPr/>
            <p:nvPr/>
          </p:nvGrpSpPr>
          <p:grpSpPr>
            <a:xfrm>
              <a:off x="3101304" y="4734729"/>
              <a:ext cx="5511753" cy="4232627"/>
              <a:chOff x="6463937" y="3948346"/>
              <a:chExt cx="2244346" cy="1723495"/>
            </a:xfrm>
          </p:grpSpPr>
          <p:grpSp>
            <p:nvGrpSpPr>
              <p:cNvPr id="185" name="Group 184">
                <a:extLst>
                  <a:ext uri="{FF2B5EF4-FFF2-40B4-BE49-F238E27FC236}">
                    <a16:creationId xmlns:a16="http://schemas.microsoft.com/office/drawing/2014/main" id="{8911933F-9809-4D0F-A413-3CC46A68B43C}"/>
                  </a:ext>
                </a:extLst>
              </p:cNvPr>
              <p:cNvGrpSpPr/>
              <p:nvPr/>
            </p:nvGrpSpPr>
            <p:grpSpPr>
              <a:xfrm>
                <a:off x="6463937" y="4955397"/>
                <a:ext cx="2244346" cy="716444"/>
                <a:chOff x="3283424" y="2308415"/>
                <a:chExt cx="2244346" cy="716444"/>
              </a:xfrm>
            </p:grpSpPr>
            <p:cxnSp>
              <p:nvCxnSpPr>
                <p:cNvPr id="198" name="Straight Arrow Connector 197">
                  <a:extLst>
                    <a:ext uri="{FF2B5EF4-FFF2-40B4-BE49-F238E27FC236}">
                      <a16:creationId xmlns:a16="http://schemas.microsoft.com/office/drawing/2014/main" id="{D3417934-AF71-4881-A373-945EDCF07AB8}"/>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9" name="Straight Arrow Connector 198">
                  <a:extLst>
                    <a:ext uri="{FF2B5EF4-FFF2-40B4-BE49-F238E27FC236}">
                      <a16:creationId xmlns:a16="http://schemas.microsoft.com/office/drawing/2014/main" id="{0BF8592D-745A-49D4-885D-E17846EDF78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200" name="Straight Arrow Connector 199">
                  <a:extLst>
                    <a:ext uri="{FF2B5EF4-FFF2-40B4-BE49-F238E27FC236}">
                      <a16:creationId xmlns:a16="http://schemas.microsoft.com/office/drawing/2014/main" id="{563DD673-EDAD-495A-A1A2-368914D5A1D3}"/>
                    </a:ext>
                  </a:extLst>
                </p:cNvPr>
                <p:cNvCxnSpPr>
                  <a:cxnSpLocks/>
                  <a:stCxn id="20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201" name="Flowchart: Data 200">
                  <a:extLst>
                    <a:ext uri="{FF2B5EF4-FFF2-40B4-BE49-F238E27FC236}">
                      <a16:creationId xmlns:a16="http://schemas.microsoft.com/office/drawing/2014/main" id="{FC853BE3-2D59-4452-85D6-C00621AB64EC}"/>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2" name="Flowchart: Data 201">
                  <a:extLst>
                    <a:ext uri="{FF2B5EF4-FFF2-40B4-BE49-F238E27FC236}">
                      <a16:creationId xmlns:a16="http://schemas.microsoft.com/office/drawing/2014/main" id="{AB1FA15C-045E-4191-B0E1-0499658633CF}"/>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Arrow Connector 202">
                  <a:extLst>
                    <a:ext uri="{FF2B5EF4-FFF2-40B4-BE49-F238E27FC236}">
                      <a16:creationId xmlns:a16="http://schemas.microsoft.com/office/drawing/2014/main" id="{B861025B-1E14-48B2-8FBA-0C98E80F49C4}"/>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86" name="Group 185">
                <a:extLst>
                  <a:ext uri="{FF2B5EF4-FFF2-40B4-BE49-F238E27FC236}">
                    <a16:creationId xmlns:a16="http://schemas.microsoft.com/office/drawing/2014/main" id="{5E877F3A-58E8-462A-A1FF-86655A1DCF0A}"/>
                  </a:ext>
                </a:extLst>
              </p:cNvPr>
              <p:cNvGrpSpPr/>
              <p:nvPr/>
            </p:nvGrpSpPr>
            <p:grpSpPr>
              <a:xfrm>
                <a:off x="6463937" y="3948346"/>
                <a:ext cx="2244346" cy="731756"/>
                <a:chOff x="3283424" y="2289922"/>
                <a:chExt cx="2244346" cy="731756"/>
              </a:xfrm>
            </p:grpSpPr>
            <p:cxnSp>
              <p:nvCxnSpPr>
                <p:cNvPr id="192" name="Straight Arrow Connector 191">
                  <a:extLst>
                    <a:ext uri="{FF2B5EF4-FFF2-40B4-BE49-F238E27FC236}">
                      <a16:creationId xmlns:a16="http://schemas.microsoft.com/office/drawing/2014/main" id="{C9C03D7C-A307-4D70-988B-3643E529DDDB}"/>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3" name="Straight Arrow Connector 192">
                  <a:extLst>
                    <a:ext uri="{FF2B5EF4-FFF2-40B4-BE49-F238E27FC236}">
                      <a16:creationId xmlns:a16="http://schemas.microsoft.com/office/drawing/2014/main" id="{056D01DA-B986-4DF3-A6EC-B9FF6DA79903}"/>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94" name="Straight Arrow Connector 193">
                  <a:extLst>
                    <a:ext uri="{FF2B5EF4-FFF2-40B4-BE49-F238E27FC236}">
                      <a16:creationId xmlns:a16="http://schemas.microsoft.com/office/drawing/2014/main" id="{E9B03302-2A49-4963-9EF9-CB8655737FF6}"/>
                    </a:ext>
                  </a:extLst>
                </p:cNvPr>
                <p:cNvCxnSpPr>
                  <a:cxnSpLocks/>
                  <a:stCxn id="19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95" name="Flowchart: Data 194">
                  <a:extLst>
                    <a:ext uri="{FF2B5EF4-FFF2-40B4-BE49-F238E27FC236}">
                      <a16:creationId xmlns:a16="http://schemas.microsoft.com/office/drawing/2014/main" id="{1C2A0D80-D97E-471A-80C0-2DE7B6EF8BC0}"/>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6" name="Flowchart: Data 195">
                  <a:extLst>
                    <a:ext uri="{FF2B5EF4-FFF2-40B4-BE49-F238E27FC236}">
                      <a16:creationId xmlns:a16="http://schemas.microsoft.com/office/drawing/2014/main" id="{F514EC9F-DD2E-4E22-89CE-85BBE83A120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7" name="Straight Arrow Connector 196">
                  <a:extLst>
                    <a:ext uri="{FF2B5EF4-FFF2-40B4-BE49-F238E27FC236}">
                      <a16:creationId xmlns:a16="http://schemas.microsoft.com/office/drawing/2014/main" id="{B3A5B090-EE53-489C-89E4-7F65511BF986}"/>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87" name="Group 186">
                <a:extLst>
                  <a:ext uri="{FF2B5EF4-FFF2-40B4-BE49-F238E27FC236}">
                    <a16:creationId xmlns:a16="http://schemas.microsoft.com/office/drawing/2014/main" id="{76C3932E-6CB0-429B-94BC-81EAB36EF64D}"/>
                  </a:ext>
                </a:extLst>
              </p:cNvPr>
              <p:cNvGrpSpPr/>
              <p:nvPr/>
            </p:nvGrpSpPr>
            <p:grpSpPr>
              <a:xfrm rot="10800000">
                <a:off x="6611439" y="4529441"/>
                <a:ext cx="1940193" cy="492405"/>
                <a:chOff x="8931136" y="5775918"/>
                <a:chExt cx="1940193" cy="492405"/>
              </a:xfrm>
            </p:grpSpPr>
            <p:cxnSp>
              <p:nvCxnSpPr>
                <p:cNvPr id="188" name="Straight Arrow Connector 187">
                  <a:extLst>
                    <a:ext uri="{FF2B5EF4-FFF2-40B4-BE49-F238E27FC236}">
                      <a16:creationId xmlns:a16="http://schemas.microsoft.com/office/drawing/2014/main" id="{57E81B12-8811-43C1-ACE9-2B84A60FE528}"/>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89" name="Straight Arrow Connector 188">
                  <a:extLst>
                    <a:ext uri="{FF2B5EF4-FFF2-40B4-BE49-F238E27FC236}">
                      <a16:creationId xmlns:a16="http://schemas.microsoft.com/office/drawing/2014/main" id="{F09D3E92-31B7-4FA5-B0B5-F0E6E15873D4}"/>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0" name="Straight Arrow Connector 189">
                  <a:extLst>
                    <a:ext uri="{FF2B5EF4-FFF2-40B4-BE49-F238E27FC236}">
                      <a16:creationId xmlns:a16="http://schemas.microsoft.com/office/drawing/2014/main" id="{0B266543-39D3-4818-9890-1C719DE19809}"/>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1" name="Straight Arrow Connector 190">
                  <a:extLst>
                    <a:ext uri="{FF2B5EF4-FFF2-40B4-BE49-F238E27FC236}">
                      <a16:creationId xmlns:a16="http://schemas.microsoft.com/office/drawing/2014/main" id="{BAA0B422-7537-4B63-A7C6-57C72D78A5F9}"/>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204" name="TextBox 203">
              <a:extLst>
                <a:ext uri="{FF2B5EF4-FFF2-40B4-BE49-F238E27FC236}">
                  <a16:creationId xmlns:a16="http://schemas.microsoft.com/office/drawing/2014/main" id="{BC1850C5-400B-47E3-BEA3-FB27CF82FE4C}"/>
                </a:ext>
              </a:extLst>
            </p:cNvPr>
            <p:cNvSpPr txBox="1"/>
            <p:nvPr/>
          </p:nvSpPr>
          <p:spPr>
            <a:xfrm>
              <a:off x="4966375" y="9509324"/>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Down</a:t>
              </a:r>
              <a:endParaRPr kumimoji="0" lang="en-US" sz="4000" b="0" i="0" u="none" strike="noStrike" kern="0" cap="none" spc="0" normalizeH="0" baseline="0" noProof="0" dirty="0">
                <a:ln>
                  <a:noFill/>
                </a:ln>
                <a:solidFill>
                  <a:prstClr val="black"/>
                </a:solidFill>
                <a:effectLst/>
                <a:uLnTx/>
                <a:uFillTx/>
              </a:endParaRPr>
            </a:p>
          </p:txBody>
        </p:sp>
      </p:grpSp>
      <p:grpSp>
        <p:nvGrpSpPr>
          <p:cNvPr id="8" name="Group 7">
            <a:extLst>
              <a:ext uri="{FF2B5EF4-FFF2-40B4-BE49-F238E27FC236}">
                <a16:creationId xmlns:a16="http://schemas.microsoft.com/office/drawing/2014/main" id="{E77D4C75-A06C-4D00-9BD5-12D2D308F0A9}"/>
              </a:ext>
            </a:extLst>
          </p:cNvPr>
          <p:cNvGrpSpPr/>
          <p:nvPr/>
        </p:nvGrpSpPr>
        <p:grpSpPr>
          <a:xfrm>
            <a:off x="10502925" y="4626693"/>
            <a:ext cx="5511749" cy="5568653"/>
            <a:chOff x="10059655" y="4648557"/>
            <a:chExt cx="5511749" cy="5568653"/>
          </a:xfrm>
        </p:grpSpPr>
        <p:grpSp>
          <p:nvGrpSpPr>
            <p:cNvPr id="164" name="Group 163">
              <a:extLst>
                <a:ext uri="{FF2B5EF4-FFF2-40B4-BE49-F238E27FC236}">
                  <a16:creationId xmlns:a16="http://schemas.microsoft.com/office/drawing/2014/main" id="{E7C91FC2-42DC-466D-A444-4B774D64BE63}"/>
                </a:ext>
              </a:extLst>
            </p:cNvPr>
            <p:cNvGrpSpPr/>
            <p:nvPr/>
          </p:nvGrpSpPr>
          <p:grpSpPr>
            <a:xfrm>
              <a:off x="10059655" y="4648557"/>
              <a:ext cx="5511749" cy="4232624"/>
              <a:chOff x="7826718" y="3429877"/>
              <a:chExt cx="2244346" cy="1723495"/>
            </a:xfrm>
          </p:grpSpPr>
          <p:grpSp>
            <p:nvGrpSpPr>
              <p:cNvPr id="165" name="Group 164">
                <a:extLst>
                  <a:ext uri="{FF2B5EF4-FFF2-40B4-BE49-F238E27FC236}">
                    <a16:creationId xmlns:a16="http://schemas.microsoft.com/office/drawing/2014/main" id="{F21E39D8-1EC4-400A-B063-71592B480D3D}"/>
                  </a:ext>
                </a:extLst>
              </p:cNvPr>
              <p:cNvGrpSpPr/>
              <p:nvPr/>
            </p:nvGrpSpPr>
            <p:grpSpPr>
              <a:xfrm>
                <a:off x="7826718" y="4436928"/>
                <a:ext cx="2244346" cy="716444"/>
                <a:chOff x="3283424" y="2308415"/>
                <a:chExt cx="2244346" cy="716444"/>
              </a:xfrm>
            </p:grpSpPr>
            <p:cxnSp>
              <p:nvCxnSpPr>
                <p:cNvPr id="177" name="Straight Arrow Connector 176">
                  <a:extLst>
                    <a:ext uri="{FF2B5EF4-FFF2-40B4-BE49-F238E27FC236}">
                      <a16:creationId xmlns:a16="http://schemas.microsoft.com/office/drawing/2014/main" id="{397EA1F6-CD62-4DCC-8B0D-4B275B988E3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8" name="Straight Arrow Connector 177">
                  <a:extLst>
                    <a:ext uri="{FF2B5EF4-FFF2-40B4-BE49-F238E27FC236}">
                      <a16:creationId xmlns:a16="http://schemas.microsoft.com/office/drawing/2014/main" id="{3B8EB90A-889C-414B-BBAD-726D8CF7077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9" name="Straight Arrow Connector 178">
                  <a:extLst>
                    <a:ext uri="{FF2B5EF4-FFF2-40B4-BE49-F238E27FC236}">
                      <a16:creationId xmlns:a16="http://schemas.microsoft.com/office/drawing/2014/main" id="{E7ED4ED2-0ACE-4B3D-A2AE-D1C7107D6650}"/>
                    </a:ext>
                  </a:extLst>
                </p:cNvPr>
                <p:cNvCxnSpPr>
                  <a:cxnSpLocks/>
                  <a:stCxn id="18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80" name="Flowchart: Data 179">
                  <a:extLst>
                    <a:ext uri="{FF2B5EF4-FFF2-40B4-BE49-F238E27FC236}">
                      <a16:creationId xmlns:a16="http://schemas.microsoft.com/office/drawing/2014/main" id="{F05023DF-F3E0-4169-A466-02C8F025F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1" name="Flowchart: Data 180">
                  <a:extLst>
                    <a:ext uri="{FF2B5EF4-FFF2-40B4-BE49-F238E27FC236}">
                      <a16:creationId xmlns:a16="http://schemas.microsoft.com/office/drawing/2014/main" id="{35E0089A-9186-4B73-8E23-E4DEC5A67DEA}"/>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2" name="Straight Arrow Connector 181">
                  <a:extLst>
                    <a:ext uri="{FF2B5EF4-FFF2-40B4-BE49-F238E27FC236}">
                      <a16:creationId xmlns:a16="http://schemas.microsoft.com/office/drawing/2014/main" id="{9BACACEA-ADAD-4C3A-8223-DD3B5A54904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66" name="Group 165">
                <a:extLst>
                  <a:ext uri="{FF2B5EF4-FFF2-40B4-BE49-F238E27FC236}">
                    <a16:creationId xmlns:a16="http://schemas.microsoft.com/office/drawing/2014/main" id="{0FB4E765-1A17-4FA0-B019-023F9AF0D867}"/>
                  </a:ext>
                </a:extLst>
              </p:cNvPr>
              <p:cNvGrpSpPr/>
              <p:nvPr/>
            </p:nvGrpSpPr>
            <p:grpSpPr>
              <a:xfrm>
                <a:off x="7826718" y="3429877"/>
                <a:ext cx="2244346" cy="731756"/>
                <a:chOff x="3283424" y="2289922"/>
                <a:chExt cx="2244346" cy="731756"/>
              </a:xfrm>
            </p:grpSpPr>
            <p:cxnSp>
              <p:nvCxnSpPr>
                <p:cNvPr id="171" name="Straight Arrow Connector 170">
                  <a:extLst>
                    <a:ext uri="{FF2B5EF4-FFF2-40B4-BE49-F238E27FC236}">
                      <a16:creationId xmlns:a16="http://schemas.microsoft.com/office/drawing/2014/main" id="{E2407E4C-FC4D-4E33-92B3-A53F0246992A}"/>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2" name="Straight Arrow Connector 171">
                  <a:extLst>
                    <a:ext uri="{FF2B5EF4-FFF2-40B4-BE49-F238E27FC236}">
                      <a16:creationId xmlns:a16="http://schemas.microsoft.com/office/drawing/2014/main" id="{145C57B7-F9A2-4B9E-8FA4-D4BDB12D6DDC}"/>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3" name="Straight Arrow Connector 172">
                  <a:extLst>
                    <a:ext uri="{FF2B5EF4-FFF2-40B4-BE49-F238E27FC236}">
                      <a16:creationId xmlns:a16="http://schemas.microsoft.com/office/drawing/2014/main" id="{778F9335-1CDC-4836-BE80-28F903B719D7}"/>
                    </a:ext>
                  </a:extLst>
                </p:cNvPr>
                <p:cNvCxnSpPr>
                  <a:cxnSpLocks/>
                  <a:stCxn id="17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74" name="Flowchart: Data 173">
                  <a:extLst>
                    <a:ext uri="{FF2B5EF4-FFF2-40B4-BE49-F238E27FC236}">
                      <a16:creationId xmlns:a16="http://schemas.microsoft.com/office/drawing/2014/main" id="{E52C4410-BDF1-48D1-9488-140559F4E4B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5" name="Flowchart: Data 174">
                  <a:extLst>
                    <a:ext uri="{FF2B5EF4-FFF2-40B4-BE49-F238E27FC236}">
                      <a16:creationId xmlns:a16="http://schemas.microsoft.com/office/drawing/2014/main" id="{F349E0E7-73C2-467E-B3E5-0F4EEB4559A4}"/>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6" name="Straight Arrow Connector 175">
                  <a:extLst>
                    <a:ext uri="{FF2B5EF4-FFF2-40B4-BE49-F238E27FC236}">
                      <a16:creationId xmlns:a16="http://schemas.microsoft.com/office/drawing/2014/main" id="{5C7A12F0-1FE7-4C3C-90CF-2F5A2EA9670E}"/>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67" name="Straight Arrow Connector 166">
                <a:extLst>
                  <a:ext uri="{FF2B5EF4-FFF2-40B4-BE49-F238E27FC236}">
                    <a16:creationId xmlns:a16="http://schemas.microsoft.com/office/drawing/2014/main" id="{59D3D4A5-68C4-444D-892C-145C34010794}"/>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8" name="Straight Arrow Connector 167">
                <a:extLst>
                  <a:ext uri="{FF2B5EF4-FFF2-40B4-BE49-F238E27FC236}">
                    <a16:creationId xmlns:a16="http://schemas.microsoft.com/office/drawing/2014/main" id="{A4B2D319-F1E7-4127-976B-326C8C2C9B10}"/>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9" name="Straight Arrow Connector 168">
                <a:extLst>
                  <a:ext uri="{FF2B5EF4-FFF2-40B4-BE49-F238E27FC236}">
                    <a16:creationId xmlns:a16="http://schemas.microsoft.com/office/drawing/2014/main" id="{0F3BD42B-87AD-45B6-9C7B-E9747D3CC29A}"/>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70" name="Straight Arrow Connector 169">
                <a:extLst>
                  <a:ext uri="{FF2B5EF4-FFF2-40B4-BE49-F238E27FC236}">
                    <a16:creationId xmlns:a16="http://schemas.microsoft.com/office/drawing/2014/main" id="{B901E456-E429-47FE-8790-B0A0F7F7026D}"/>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205" name="TextBox 204">
              <a:extLst>
                <a:ext uri="{FF2B5EF4-FFF2-40B4-BE49-F238E27FC236}">
                  <a16:creationId xmlns:a16="http://schemas.microsoft.com/office/drawing/2014/main" id="{067B483F-7576-4CFB-8E50-3D9589F041AB}"/>
                </a:ext>
              </a:extLst>
            </p:cNvPr>
            <p:cNvSpPr txBox="1"/>
            <p:nvPr/>
          </p:nvSpPr>
          <p:spPr>
            <a:xfrm>
              <a:off x="11864146" y="9509324"/>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Up</a:t>
              </a:r>
            </a:p>
          </p:txBody>
        </p:sp>
      </p:grpSp>
    </p:spTree>
    <p:extLst>
      <p:ext uri="{BB962C8B-B14F-4D97-AF65-F5344CB8AC3E}">
        <p14:creationId xmlns:p14="http://schemas.microsoft.com/office/powerpoint/2010/main" val="162012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17</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17</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3" y="1"/>
            <a:ext cx="1" cy="5442786"/>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III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Hệ thống hỗ trợ t</a:t>
            </a:r>
            <a:r>
              <a:rPr lang="vi-VN">
                <a:solidFill>
                  <a:schemeClr val="tx1">
                    <a:lumMod val="75000"/>
                  </a:schemeClr>
                </a:solidFill>
              </a:rPr>
              <a:t>ư</a:t>
            </a:r>
            <a:r>
              <a:rPr lang="en-US" err="1">
                <a:solidFill>
                  <a:schemeClr val="tx1">
                    <a:lumMod val="75000"/>
                  </a:schemeClr>
                </a:solidFill>
              </a:rPr>
              <a:t>ơng</a:t>
            </a:r>
            <a:r>
              <a:rPr lang="en-US">
                <a:solidFill>
                  <a:schemeClr val="tx1">
                    <a:lumMod val="75000"/>
                  </a:schemeClr>
                </a:solidFill>
              </a:rPr>
              <a:t> tác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293495" y="7754975"/>
            <a:ext cx="6956967" cy="828086"/>
            <a:chOff x="0" y="0"/>
            <a:chExt cx="6956967"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1</a:t>
              </a:r>
              <a:endParaRPr sz="40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104650"/>
              <a:ext cx="5815053" cy="58169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Kỹ thuật nhận dạng vật thể</a:t>
              </a:r>
              <a:endParaRPr sz="40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293496" y="9965864"/>
            <a:ext cx="4802981" cy="828086"/>
            <a:chOff x="1021151" y="9437850"/>
            <a:chExt cx="4802981"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2</a:t>
              </a:r>
              <a:endParaRPr sz="40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542500"/>
              <a:ext cx="3661067" cy="581698"/>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Căn chỉnh </a:t>
              </a:r>
              <a:r>
                <a:rPr lang="en-US" sz="4000" err="1">
                  <a:solidFill>
                    <a:schemeClr val="tx1">
                      <a:lumMod val="75000"/>
                    </a:schemeClr>
                  </a:solidFill>
                </a:rPr>
                <a:t>tọa</a:t>
              </a:r>
              <a:r>
                <a:rPr lang="en-US" sz="4000">
                  <a:solidFill>
                    <a:schemeClr val="tx1">
                      <a:lumMod val="75000"/>
                    </a:schemeClr>
                  </a:solidFill>
                </a:rPr>
                <a:t> độ</a:t>
              </a:r>
              <a:endParaRPr sz="4000">
                <a:solidFill>
                  <a:schemeClr val="tx1">
                    <a:lumMod val="75000"/>
                  </a:schemeClr>
                </a:solidFill>
              </a:endParaRPr>
            </a:p>
          </p:txBody>
        </p:sp>
      </p:grpSp>
      <p:grpSp>
        <p:nvGrpSpPr>
          <p:cNvPr id="16" name="Group 15">
            <a:extLst>
              <a:ext uri="{FF2B5EF4-FFF2-40B4-BE49-F238E27FC236}">
                <a16:creationId xmlns:a16="http://schemas.microsoft.com/office/drawing/2014/main" id="{31620667-3CB7-4DFA-9E03-C6367100187D}"/>
              </a:ext>
            </a:extLst>
          </p:cNvPr>
          <p:cNvGrpSpPr/>
          <p:nvPr/>
        </p:nvGrpSpPr>
        <p:grpSpPr>
          <a:xfrm>
            <a:off x="11268820" y="7754975"/>
            <a:ext cx="5362621" cy="828086"/>
            <a:chOff x="1021151" y="9437850"/>
            <a:chExt cx="5362621" cy="828086"/>
          </a:xfrm>
        </p:grpSpPr>
        <p:sp>
          <p:nvSpPr>
            <p:cNvPr id="17" name="Shape 91">
              <a:extLst>
                <a:ext uri="{FF2B5EF4-FFF2-40B4-BE49-F238E27FC236}">
                  <a16:creationId xmlns:a16="http://schemas.microsoft.com/office/drawing/2014/main" id="{2A5A3A2D-8FF6-45CA-B5EE-D8A33556F796}"/>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3</a:t>
              </a:r>
              <a:endParaRPr sz="4000" b="1">
                <a:solidFill>
                  <a:schemeClr val="tx2">
                    <a:lumMod val="75000"/>
                  </a:schemeClr>
                </a:solidFill>
              </a:endParaRPr>
            </a:p>
          </p:txBody>
        </p:sp>
        <p:sp>
          <p:nvSpPr>
            <p:cNvPr id="18" name="Shape 92">
              <a:extLst>
                <a:ext uri="{FF2B5EF4-FFF2-40B4-BE49-F238E27FC236}">
                  <a16:creationId xmlns:a16="http://schemas.microsoft.com/office/drawing/2014/main" id="{E93BBED8-F9A4-4D50-A28D-22EE88518602}"/>
                </a:ext>
              </a:extLst>
            </p:cNvPr>
            <p:cNvSpPr/>
            <p:nvPr/>
          </p:nvSpPr>
          <p:spPr>
            <a:xfrm>
              <a:off x="2163065" y="9542500"/>
              <a:ext cx="4220707" cy="581698"/>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Cấu trúc phần cứng</a:t>
              </a:r>
              <a:endParaRPr sz="4000">
                <a:solidFill>
                  <a:schemeClr val="tx1">
                    <a:lumMod val="75000"/>
                  </a:schemeClr>
                </a:solidFill>
              </a:endParaRPr>
            </a:p>
          </p:txBody>
        </p:sp>
      </p:grpSp>
      <p:grpSp>
        <p:nvGrpSpPr>
          <p:cNvPr id="19" name="Group 18">
            <a:extLst>
              <a:ext uri="{FF2B5EF4-FFF2-40B4-BE49-F238E27FC236}">
                <a16:creationId xmlns:a16="http://schemas.microsoft.com/office/drawing/2014/main" id="{B8A4AE83-BF19-4FEB-8390-C81F2113FB09}"/>
              </a:ext>
            </a:extLst>
          </p:cNvPr>
          <p:cNvGrpSpPr/>
          <p:nvPr/>
        </p:nvGrpSpPr>
        <p:grpSpPr>
          <a:xfrm>
            <a:off x="11268820" y="9965864"/>
            <a:ext cx="5139803" cy="828086"/>
            <a:chOff x="1021151" y="9437850"/>
            <a:chExt cx="5139803" cy="828086"/>
          </a:xfrm>
        </p:grpSpPr>
        <p:sp>
          <p:nvSpPr>
            <p:cNvPr id="20" name="Shape 91">
              <a:extLst>
                <a:ext uri="{FF2B5EF4-FFF2-40B4-BE49-F238E27FC236}">
                  <a16:creationId xmlns:a16="http://schemas.microsoft.com/office/drawing/2014/main" id="{AA1F2734-F25B-42E3-ADDA-4F3A1F18ADAC}"/>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4</a:t>
              </a:r>
              <a:endParaRPr sz="4000" b="1">
                <a:solidFill>
                  <a:schemeClr val="tx2">
                    <a:lumMod val="75000"/>
                  </a:schemeClr>
                </a:solidFill>
              </a:endParaRPr>
            </a:p>
          </p:txBody>
        </p:sp>
        <p:sp>
          <p:nvSpPr>
            <p:cNvPr id="21" name="Shape 92">
              <a:extLst>
                <a:ext uri="{FF2B5EF4-FFF2-40B4-BE49-F238E27FC236}">
                  <a16:creationId xmlns:a16="http://schemas.microsoft.com/office/drawing/2014/main" id="{B4B738BC-E1F6-4201-96F4-BE5F4A5A403A}"/>
                </a:ext>
              </a:extLst>
            </p:cNvPr>
            <p:cNvSpPr/>
            <p:nvPr/>
          </p:nvSpPr>
          <p:spPr>
            <a:xfrm>
              <a:off x="2163065" y="9542500"/>
              <a:ext cx="3997889" cy="581698"/>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Kiến trúc hệ thống</a:t>
              </a:r>
              <a:endParaRPr sz="4000">
                <a:solidFill>
                  <a:schemeClr val="tx1">
                    <a:lumMod val="75000"/>
                  </a:schemeClr>
                </a:solidFill>
              </a:endParaRPr>
            </a:p>
          </p:txBody>
        </p:sp>
      </p:grpSp>
    </p:spTree>
    <p:extLst>
      <p:ext uri="{BB962C8B-B14F-4D97-AF65-F5344CB8AC3E}">
        <p14:creationId xmlns:p14="http://schemas.microsoft.com/office/powerpoint/2010/main" val="3946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890213" y="821828"/>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18</a:t>
            </a:fld>
            <a:endParaRPr lang="en-US" sz="2800"/>
          </a:p>
        </p:txBody>
      </p:sp>
      <p:grpSp>
        <p:nvGrpSpPr>
          <p:cNvPr id="72" name="Group 71">
            <a:extLst>
              <a:ext uri="{FF2B5EF4-FFF2-40B4-BE49-F238E27FC236}">
                <a16:creationId xmlns:a16="http://schemas.microsoft.com/office/drawing/2014/main" id="{F6924338-2D8E-48B2-A3CF-E038464DA854}"/>
              </a:ext>
            </a:extLst>
          </p:cNvPr>
          <p:cNvGrpSpPr/>
          <p:nvPr/>
        </p:nvGrpSpPr>
        <p:grpSpPr>
          <a:xfrm>
            <a:off x="478698" y="3818717"/>
            <a:ext cx="5507909" cy="7614137"/>
            <a:chOff x="478698" y="3818717"/>
            <a:chExt cx="5507909" cy="7614137"/>
          </a:xfrm>
        </p:grpSpPr>
        <p:grpSp>
          <p:nvGrpSpPr>
            <p:cNvPr id="58" name="Group 57">
              <a:extLst>
                <a:ext uri="{FF2B5EF4-FFF2-40B4-BE49-F238E27FC236}">
                  <a16:creationId xmlns:a16="http://schemas.microsoft.com/office/drawing/2014/main" id="{C36E3820-B466-4036-99F9-A569116C6A7A}"/>
                </a:ext>
              </a:extLst>
            </p:cNvPr>
            <p:cNvGrpSpPr/>
            <p:nvPr/>
          </p:nvGrpSpPr>
          <p:grpSpPr>
            <a:xfrm>
              <a:off x="478698" y="3818717"/>
              <a:ext cx="5507909" cy="7614137"/>
              <a:chOff x="977460" y="4566319"/>
              <a:chExt cx="4967109" cy="6866535"/>
            </a:xfrm>
          </p:grpSpPr>
          <p:sp>
            <p:nvSpPr>
              <p:cNvPr id="34" name="Shape 136">
                <a:extLst>
                  <a:ext uri="{FF2B5EF4-FFF2-40B4-BE49-F238E27FC236}">
                    <a16:creationId xmlns:a16="http://schemas.microsoft.com/office/drawing/2014/main" id="{9874D8B6-C931-43D9-BDCB-993EA602DA14}"/>
                  </a:ext>
                </a:extLst>
              </p:cNvPr>
              <p:cNvSpPr/>
              <p:nvPr/>
            </p:nvSpPr>
            <p:spPr>
              <a:xfrm>
                <a:off x="977460" y="4566319"/>
                <a:ext cx="4967109" cy="6866535"/>
              </a:xfrm>
              <a:prstGeom prst="rect">
                <a:avLst/>
              </a:prstGeom>
              <a:noFill/>
              <a:ln w="5715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35" name="Group 139">
                <a:extLst>
                  <a:ext uri="{FF2B5EF4-FFF2-40B4-BE49-F238E27FC236}">
                    <a16:creationId xmlns:a16="http://schemas.microsoft.com/office/drawing/2014/main" id="{177FCBCF-468A-4069-86DC-AFBDF301FBAC}"/>
                  </a:ext>
                </a:extLst>
              </p:cNvPr>
              <p:cNvGrpSpPr/>
              <p:nvPr/>
            </p:nvGrpSpPr>
            <p:grpSpPr>
              <a:xfrm>
                <a:off x="2223509" y="10054003"/>
                <a:ext cx="2475012" cy="634779"/>
                <a:chOff x="0" y="109689"/>
                <a:chExt cx="3082561" cy="790599"/>
              </a:xfrm>
            </p:grpSpPr>
            <p:sp>
              <p:nvSpPr>
                <p:cNvPr id="38" name="Shape 137">
                  <a:extLst>
                    <a:ext uri="{FF2B5EF4-FFF2-40B4-BE49-F238E27FC236}">
                      <a16:creationId xmlns:a16="http://schemas.microsoft.com/office/drawing/2014/main" id="{0506D087-5B4D-4A22-BCF1-FA57D273A516}"/>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9" name="Shape 138">
                  <a:extLst>
                    <a:ext uri="{FF2B5EF4-FFF2-40B4-BE49-F238E27FC236}">
                      <a16:creationId xmlns:a16="http://schemas.microsoft.com/office/drawing/2014/main" id="{1919D607-C8F9-4EF9-A929-838A10D42666}"/>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sp>
            <p:nvSpPr>
              <p:cNvPr id="37" name="Shape 141">
                <a:extLst>
                  <a:ext uri="{FF2B5EF4-FFF2-40B4-BE49-F238E27FC236}">
                    <a16:creationId xmlns:a16="http://schemas.microsoft.com/office/drawing/2014/main" id="{539460E0-5B64-407E-B65E-99E5F046B5F6}"/>
                  </a:ext>
                </a:extLst>
              </p:cNvPr>
              <p:cNvSpPr/>
              <p:nvPr/>
            </p:nvSpPr>
            <p:spPr>
              <a:xfrm>
                <a:off x="1771538" y="6950571"/>
                <a:ext cx="3402515" cy="107414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màu từ Camera</a:t>
                </a:r>
                <a:endParaRPr sz="4000">
                  <a:latin typeface="+mj-lt"/>
                </a:endParaRPr>
              </a:p>
            </p:txBody>
          </p:sp>
        </p:grpSp>
        <p:pic>
          <p:nvPicPr>
            <p:cNvPr id="71" name="Picture 70" descr="A picture containing electronics, projector&#10;&#10;Description generated with high confidence">
              <a:extLst>
                <a:ext uri="{FF2B5EF4-FFF2-40B4-BE49-F238E27FC236}">
                  <a16:creationId xmlns:a16="http://schemas.microsoft.com/office/drawing/2014/main" id="{341055A5-1689-4DCF-9FF0-3ED127997840}"/>
                </a:ext>
              </a:extLst>
            </p:cNvPr>
            <p:cNvPicPr>
              <a:picLocks noChangeAspect="1"/>
            </p:cNvPicPr>
            <p:nvPr/>
          </p:nvPicPr>
          <p:blipFill>
            <a:blip r:embed="rId3"/>
            <a:stretch>
              <a:fillRect/>
            </a:stretch>
          </p:blipFill>
          <p:spPr>
            <a:xfrm>
              <a:off x="2107988" y="4288424"/>
              <a:ext cx="2309853" cy="2309853"/>
            </a:xfrm>
            <a:prstGeom prst="rect">
              <a:avLst/>
            </a:prstGeom>
          </p:spPr>
        </p:pic>
      </p:grpSp>
      <p:grpSp>
        <p:nvGrpSpPr>
          <p:cNvPr id="75" name="Group 74">
            <a:extLst>
              <a:ext uri="{FF2B5EF4-FFF2-40B4-BE49-F238E27FC236}">
                <a16:creationId xmlns:a16="http://schemas.microsoft.com/office/drawing/2014/main" id="{F6ABFF70-F6E3-4B14-97E7-E80DAAB86473}"/>
              </a:ext>
            </a:extLst>
          </p:cNvPr>
          <p:cNvGrpSpPr/>
          <p:nvPr/>
        </p:nvGrpSpPr>
        <p:grpSpPr>
          <a:xfrm>
            <a:off x="6407069" y="3808123"/>
            <a:ext cx="5507909" cy="7614137"/>
            <a:chOff x="6407069" y="3808123"/>
            <a:chExt cx="5507909" cy="7614137"/>
          </a:xfrm>
        </p:grpSpPr>
        <p:grpSp>
          <p:nvGrpSpPr>
            <p:cNvPr id="59" name="Group 58">
              <a:extLst>
                <a:ext uri="{FF2B5EF4-FFF2-40B4-BE49-F238E27FC236}">
                  <a16:creationId xmlns:a16="http://schemas.microsoft.com/office/drawing/2014/main" id="{E2700EC0-54B0-4F13-AE7C-8BAF5AC6F587}"/>
                </a:ext>
              </a:extLst>
            </p:cNvPr>
            <p:cNvGrpSpPr/>
            <p:nvPr/>
          </p:nvGrpSpPr>
          <p:grpSpPr>
            <a:xfrm>
              <a:off x="6407069" y="3808123"/>
              <a:ext cx="5507909" cy="7614137"/>
              <a:chOff x="6967867" y="4566319"/>
              <a:chExt cx="4959446" cy="6855941"/>
            </a:xfrm>
          </p:grpSpPr>
          <p:grpSp>
            <p:nvGrpSpPr>
              <p:cNvPr id="40" name="Group 150">
                <a:extLst>
                  <a:ext uri="{FF2B5EF4-FFF2-40B4-BE49-F238E27FC236}">
                    <a16:creationId xmlns:a16="http://schemas.microsoft.com/office/drawing/2014/main" id="{E7364220-F5F3-4241-8C25-10A11DA6C9E4}"/>
                  </a:ext>
                </a:extLst>
              </p:cNvPr>
              <p:cNvGrpSpPr/>
              <p:nvPr/>
            </p:nvGrpSpPr>
            <p:grpSpPr>
              <a:xfrm>
                <a:off x="6967867" y="4566319"/>
                <a:ext cx="4959446" cy="6855941"/>
                <a:chOff x="0" y="0"/>
                <a:chExt cx="6186406" cy="8552092"/>
              </a:xfrm>
            </p:grpSpPr>
            <p:sp>
              <p:nvSpPr>
                <p:cNvPr id="43" name="Shape 145">
                  <a:extLst>
                    <a:ext uri="{FF2B5EF4-FFF2-40B4-BE49-F238E27FC236}">
                      <a16:creationId xmlns:a16="http://schemas.microsoft.com/office/drawing/2014/main" id="{444F003F-4503-4877-853F-A19972D6D074}"/>
                    </a:ext>
                  </a:extLst>
                </p:cNvPr>
                <p:cNvSpPr/>
                <p:nvPr/>
              </p:nvSpPr>
              <p:spPr>
                <a:xfrm>
                  <a:off x="0" y="0"/>
                  <a:ext cx="6186406" cy="8552092"/>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47" name="Shape 147">
                  <a:extLst>
                    <a:ext uri="{FF2B5EF4-FFF2-40B4-BE49-F238E27FC236}">
                      <a16:creationId xmlns:a16="http://schemas.microsoft.com/office/drawing/2014/main" id="{D9503840-DEC3-4E84-BF27-038D62A7B0A1}"/>
                    </a:ext>
                  </a:extLst>
                </p:cNvPr>
                <p:cNvSpPr/>
                <p:nvPr/>
              </p:nvSpPr>
              <p:spPr>
                <a:xfrm>
                  <a:off x="1879613" y="6942580"/>
                  <a:ext cx="2452585" cy="3556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t>New Project</a:t>
                  </a:r>
                </a:p>
              </p:txBody>
            </p:sp>
            <p:sp>
              <p:nvSpPr>
                <p:cNvPr id="45" name="Shape 149">
                  <a:extLst>
                    <a:ext uri="{FF2B5EF4-FFF2-40B4-BE49-F238E27FC236}">
                      <a16:creationId xmlns:a16="http://schemas.microsoft.com/office/drawing/2014/main" id="{E74A842D-ADCC-4766-8CB1-C4233E6D028D}"/>
                    </a:ext>
                  </a:extLst>
                </p:cNvPr>
                <p:cNvSpPr/>
                <p:nvPr/>
              </p:nvSpPr>
              <p:spPr>
                <a:xfrm>
                  <a:off x="1322689" y="3371003"/>
                  <a:ext cx="3637424" cy="5461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Th</a:t>
                  </a:r>
                  <a:r>
                    <a:rPr lang="vi-VN" sz="4000">
                      <a:latin typeface="+mj-lt"/>
                    </a:rPr>
                    <a:t>ư</a:t>
                  </a:r>
                  <a:r>
                    <a:rPr lang="en-US" sz="4000">
                      <a:latin typeface="+mj-lt"/>
                    </a:rPr>
                    <a:t> viện Vuforia</a:t>
                  </a:r>
                  <a:endParaRPr sz="4000">
                    <a:latin typeface="+mj-lt"/>
                  </a:endParaRPr>
                </a:p>
              </p:txBody>
            </p:sp>
          </p:grpSp>
          <p:grpSp>
            <p:nvGrpSpPr>
              <p:cNvPr id="64" name="Group 139">
                <a:extLst>
                  <a:ext uri="{FF2B5EF4-FFF2-40B4-BE49-F238E27FC236}">
                    <a16:creationId xmlns:a16="http://schemas.microsoft.com/office/drawing/2014/main" id="{685A92B7-33BB-4F22-9388-DF224CF46ABD}"/>
                  </a:ext>
                </a:extLst>
              </p:cNvPr>
              <p:cNvGrpSpPr/>
              <p:nvPr/>
            </p:nvGrpSpPr>
            <p:grpSpPr>
              <a:xfrm>
                <a:off x="8271786" y="10099649"/>
                <a:ext cx="2475012" cy="634779"/>
                <a:chOff x="0" y="109689"/>
                <a:chExt cx="3082561" cy="790599"/>
              </a:xfrm>
            </p:grpSpPr>
            <p:sp>
              <p:nvSpPr>
                <p:cNvPr id="65" name="Shape 137">
                  <a:extLst>
                    <a:ext uri="{FF2B5EF4-FFF2-40B4-BE49-F238E27FC236}">
                      <a16:creationId xmlns:a16="http://schemas.microsoft.com/office/drawing/2014/main" id="{F76E6008-9DAD-4590-BF81-63ACFCE6EBAA}"/>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6" name="Shape 138">
                  <a:extLst>
                    <a:ext uri="{FF2B5EF4-FFF2-40B4-BE49-F238E27FC236}">
                      <a16:creationId xmlns:a16="http://schemas.microsoft.com/office/drawing/2014/main" id="{D58CD6E5-2EB7-42EC-BF82-9A2009ED7F8C}"/>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4" name="Picture 73">
              <a:extLst>
                <a:ext uri="{FF2B5EF4-FFF2-40B4-BE49-F238E27FC236}">
                  <a16:creationId xmlns:a16="http://schemas.microsoft.com/office/drawing/2014/main" id="{34279554-8389-44D0-8E01-71BB4ADC2FCB}"/>
                </a:ext>
              </a:extLst>
            </p:cNvPr>
            <p:cNvPicPr>
              <a:picLocks noChangeAspect="1"/>
            </p:cNvPicPr>
            <p:nvPr/>
          </p:nvPicPr>
          <p:blipFill>
            <a:blip r:embed="rId4"/>
            <a:stretch>
              <a:fillRect/>
            </a:stretch>
          </p:blipFill>
          <p:spPr>
            <a:xfrm>
              <a:off x="8026635" y="4279965"/>
              <a:ext cx="2318312" cy="2318312"/>
            </a:xfrm>
            <a:prstGeom prst="rect">
              <a:avLst/>
            </a:prstGeom>
          </p:spPr>
        </p:pic>
      </p:grpSp>
      <p:grpSp>
        <p:nvGrpSpPr>
          <p:cNvPr id="78" name="Group 77">
            <a:extLst>
              <a:ext uri="{FF2B5EF4-FFF2-40B4-BE49-F238E27FC236}">
                <a16:creationId xmlns:a16="http://schemas.microsoft.com/office/drawing/2014/main" id="{395D0AEB-05A0-4CC0-8B78-0BCFD541C2F5}"/>
              </a:ext>
            </a:extLst>
          </p:cNvPr>
          <p:cNvGrpSpPr/>
          <p:nvPr/>
        </p:nvGrpSpPr>
        <p:grpSpPr>
          <a:xfrm>
            <a:off x="12424946" y="3808122"/>
            <a:ext cx="5507909" cy="7614137"/>
            <a:chOff x="12424946" y="3808122"/>
            <a:chExt cx="5507909" cy="7614137"/>
          </a:xfrm>
        </p:grpSpPr>
        <p:grpSp>
          <p:nvGrpSpPr>
            <p:cNvPr id="63" name="Group 62">
              <a:extLst>
                <a:ext uri="{FF2B5EF4-FFF2-40B4-BE49-F238E27FC236}">
                  <a16:creationId xmlns:a16="http://schemas.microsoft.com/office/drawing/2014/main" id="{F957865E-3011-4AD1-9234-5DD6F9AA2EEF}"/>
                </a:ext>
              </a:extLst>
            </p:cNvPr>
            <p:cNvGrpSpPr/>
            <p:nvPr/>
          </p:nvGrpSpPr>
          <p:grpSpPr>
            <a:xfrm>
              <a:off x="12424946" y="3808122"/>
              <a:ext cx="5507909" cy="7614137"/>
              <a:chOff x="12633573" y="4566318"/>
              <a:chExt cx="4959446" cy="6855941"/>
            </a:xfrm>
          </p:grpSpPr>
          <p:sp>
            <p:nvSpPr>
              <p:cNvPr id="51" name="Shape 153">
                <a:extLst>
                  <a:ext uri="{FF2B5EF4-FFF2-40B4-BE49-F238E27FC236}">
                    <a16:creationId xmlns:a16="http://schemas.microsoft.com/office/drawing/2014/main" id="{15CC0E46-2EF1-41F0-9553-50EE026D2AE2}"/>
                  </a:ext>
                </a:extLst>
              </p:cNvPr>
              <p:cNvSpPr/>
              <p:nvPr/>
            </p:nvSpPr>
            <p:spPr>
              <a:xfrm>
                <a:off x="12633573" y="4566318"/>
                <a:ext cx="4959446" cy="6855941"/>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3" name="Shape 157">
                <a:extLst>
                  <a:ext uri="{FF2B5EF4-FFF2-40B4-BE49-F238E27FC236}">
                    <a16:creationId xmlns:a16="http://schemas.microsoft.com/office/drawing/2014/main" id="{15695783-C153-4BED-A4CC-F7B90EB6E805}"/>
                  </a:ext>
                </a:extLst>
              </p:cNvPr>
              <p:cNvSpPr/>
              <p:nvPr/>
            </p:nvSpPr>
            <p:spPr>
              <a:xfrm>
                <a:off x="13343077" y="6950571"/>
                <a:ext cx="3540438" cy="107414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hồng ngoại từ Kinect</a:t>
                </a:r>
                <a:endParaRPr sz="4000">
                  <a:latin typeface="+mj-lt"/>
                </a:endParaRPr>
              </a:p>
            </p:txBody>
          </p:sp>
          <p:grpSp>
            <p:nvGrpSpPr>
              <p:cNvPr id="67" name="Group 139">
                <a:extLst>
                  <a:ext uri="{FF2B5EF4-FFF2-40B4-BE49-F238E27FC236}">
                    <a16:creationId xmlns:a16="http://schemas.microsoft.com/office/drawing/2014/main" id="{0956810A-0279-4D66-BCD2-93C04E2BCFCC}"/>
                  </a:ext>
                </a:extLst>
              </p:cNvPr>
              <p:cNvGrpSpPr/>
              <p:nvPr/>
            </p:nvGrpSpPr>
            <p:grpSpPr>
              <a:xfrm>
                <a:off x="13875790" y="10054003"/>
                <a:ext cx="2475012" cy="634779"/>
                <a:chOff x="0" y="109689"/>
                <a:chExt cx="3082561" cy="790599"/>
              </a:xfrm>
            </p:grpSpPr>
            <p:sp>
              <p:nvSpPr>
                <p:cNvPr id="68" name="Shape 137">
                  <a:extLst>
                    <a:ext uri="{FF2B5EF4-FFF2-40B4-BE49-F238E27FC236}">
                      <a16:creationId xmlns:a16="http://schemas.microsoft.com/office/drawing/2014/main" id="{F5C25AA4-4B51-482B-80E1-2CF02A3AAF6F}"/>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9" name="Shape 138">
                  <a:extLst>
                    <a:ext uri="{FF2B5EF4-FFF2-40B4-BE49-F238E27FC236}">
                      <a16:creationId xmlns:a16="http://schemas.microsoft.com/office/drawing/2014/main" id="{A0324B82-E540-4228-BA35-C4A56DE0CACF}"/>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7" name="Picture 76" descr="A close up of a device&#10;&#10;Description generated with very high confidence">
              <a:extLst>
                <a:ext uri="{FF2B5EF4-FFF2-40B4-BE49-F238E27FC236}">
                  <a16:creationId xmlns:a16="http://schemas.microsoft.com/office/drawing/2014/main" id="{3244B3CF-90D5-4D82-8DD4-53FFC8E9EAA4}"/>
                </a:ext>
              </a:extLst>
            </p:cNvPr>
            <p:cNvPicPr>
              <a:picLocks noChangeAspect="1"/>
            </p:cNvPicPr>
            <p:nvPr/>
          </p:nvPicPr>
          <p:blipFill>
            <a:blip r:embed="rId5"/>
            <a:stretch>
              <a:fillRect/>
            </a:stretch>
          </p:blipFill>
          <p:spPr>
            <a:xfrm>
              <a:off x="13728898" y="3877910"/>
              <a:ext cx="3174603" cy="3174603"/>
            </a:xfrm>
            <a:prstGeom prst="rect">
              <a:avLst/>
            </a:prstGeom>
          </p:spPr>
        </p:pic>
      </p:grpSp>
    </p:spTree>
    <p:extLst>
      <p:ext uri="{BB962C8B-B14F-4D97-AF65-F5344CB8AC3E}">
        <p14:creationId xmlns:p14="http://schemas.microsoft.com/office/powerpoint/2010/main" val="27340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19</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6883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270374" y="3400866"/>
            <a:ext cx="2309853" cy="2309853"/>
          </a:xfrm>
          <a:prstGeom prst="rect">
            <a:avLst/>
          </a:prstGeom>
        </p:spPr>
      </p:pic>
      <p:grpSp>
        <p:nvGrpSpPr>
          <p:cNvPr id="52" name="Group 51">
            <a:extLst>
              <a:ext uri="{FF2B5EF4-FFF2-40B4-BE49-F238E27FC236}">
                <a16:creationId xmlns:a16="http://schemas.microsoft.com/office/drawing/2014/main" id="{2A3A14D7-E366-48D5-ACFB-574D35295EAC}"/>
              </a:ext>
            </a:extLst>
          </p:cNvPr>
          <p:cNvGrpSpPr/>
          <p:nvPr/>
        </p:nvGrpSpPr>
        <p:grpSpPr>
          <a:xfrm>
            <a:off x="5876485" y="1811225"/>
            <a:ext cx="12543133" cy="6035577"/>
            <a:chOff x="0" y="-8770"/>
            <a:chExt cx="9407948" cy="3506993"/>
          </a:xfrm>
        </p:grpSpPr>
        <p:sp>
          <p:nvSpPr>
            <p:cNvPr id="54" name="Rectangle: Rounded Corners 53">
              <a:extLst>
                <a:ext uri="{FF2B5EF4-FFF2-40B4-BE49-F238E27FC236}">
                  <a16:creationId xmlns:a16="http://schemas.microsoft.com/office/drawing/2014/main" id="{B729720D-7230-4010-B36A-C0377F1BB078}"/>
                </a:ext>
              </a:extLst>
            </p:cNvPr>
            <p:cNvSpPr/>
            <p:nvPr/>
          </p:nvSpPr>
          <p:spPr>
            <a:xfrm>
              <a:off x="2524697" y="171566"/>
              <a:ext cx="3266508" cy="4737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Lấy mẫu ảnh</a:t>
              </a:r>
              <a:endParaRPr lang="en-US" sz="3500">
                <a:solidFill>
                  <a:schemeClr val="tx2"/>
                </a:solidFill>
                <a:effectLst/>
                <a:latin typeface="+mj-lt"/>
                <a:ea typeface="MS Mincho" panose="02020609040205080304" pitchFamily="49" charset="-128"/>
              </a:endParaRPr>
            </a:p>
          </p:txBody>
        </p:sp>
        <p:cxnSp>
          <p:nvCxnSpPr>
            <p:cNvPr id="55" name="Straight Arrow Connector 54">
              <a:extLst>
                <a:ext uri="{FF2B5EF4-FFF2-40B4-BE49-F238E27FC236}">
                  <a16:creationId xmlns:a16="http://schemas.microsoft.com/office/drawing/2014/main" id="{AD769C4C-3912-4229-97D9-1B33E496C624}"/>
                </a:ext>
              </a:extLst>
            </p:cNvPr>
            <p:cNvCxnSpPr>
              <a:cxnSpLocks/>
              <a:stCxn id="70" idx="2"/>
              <a:endCxn id="71" idx="0"/>
            </p:cNvCxnSpPr>
            <p:nvPr/>
          </p:nvCxnSpPr>
          <p:spPr>
            <a:xfrm flipH="1">
              <a:off x="4157950" y="1280135"/>
              <a:ext cx="1" cy="23208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0CFE9DE6-FF42-4754-9573-CF158680FB0B}"/>
                </a:ext>
              </a:extLst>
            </p:cNvPr>
            <p:cNvCxnSpPr>
              <a:cxnSpLocks/>
              <a:stCxn id="71" idx="2"/>
              <a:endCxn id="72" idx="0"/>
            </p:cNvCxnSpPr>
            <p:nvPr/>
          </p:nvCxnSpPr>
          <p:spPr>
            <a:xfrm flipH="1">
              <a:off x="4156814" y="1986006"/>
              <a:ext cx="1136" cy="19983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B7BEAC91-0115-44D8-9576-005D8C9CC1F4}"/>
                </a:ext>
              </a:extLst>
            </p:cNvPr>
            <p:cNvCxnSpPr>
              <a:cxnSpLocks/>
              <a:stCxn id="72" idx="2"/>
              <a:endCxn id="73" idx="0"/>
            </p:cNvCxnSpPr>
            <p:nvPr/>
          </p:nvCxnSpPr>
          <p:spPr>
            <a:xfrm>
              <a:off x="4156814" y="2659630"/>
              <a:ext cx="1137" cy="20761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60" name="Rectangle: Rounded Corners 59">
              <a:extLst>
                <a:ext uri="{FF2B5EF4-FFF2-40B4-BE49-F238E27FC236}">
                  <a16:creationId xmlns:a16="http://schemas.microsoft.com/office/drawing/2014/main" id="{28D3D102-5CB6-4991-950D-AE4D9AF398AE}"/>
                </a:ext>
              </a:extLst>
            </p:cNvPr>
            <p:cNvSpPr/>
            <p:nvPr/>
          </p:nvSpPr>
          <p:spPr>
            <a:xfrm>
              <a:off x="6924601" y="1435918"/>
              <a:ext cx="2483347" cy="581549"/>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nSpc>
                  <a:spcPct val="140000"/>
                </a:lnSpc>
                <a:spcAft>
                  <a:spcPts val="0"/>
                </a:spcAft>
              </a:pPr>
              <a:r>
                <a:rPr lang="fr-FR" sz="3500" kern="1200">
                  <a:solidFill>
                    <a:schemeClr val="tx2"/>
                  </a:solidFill>
                  <a:effectLst/>
                  <a:latin typeface="+mj-lt"/>
                  <a:ea typeface="MS Mincho" panose="02020609040205080304" pitchFamily="49" charset="-128"/>
                </a:rPr>
                <a:t>Tọa độ vật thể</a:t>
              </a:r>
              <a:endParaRPr lang="en-US" sz="3500">
                <a:solidFill>
                  <a:schemeClr val="tx2"/>
                </a:solidFill>
                <a:effectLst/>
                <a:latin typeface="+mj-lt"/>
                <a:ea typeface="MS Mincho" panose="02020609040205080304" pitchFamily="49" charset="-128"/>
              </a:endParaRPr>
            </a:p>
          </p:txBody>
        </p:sp>
        <p:sp>
          <p:nvSpPr>
            <p:cNvPr id="61" name="Rectangle 60">
              <a:extLst>
                <a:ext uri="{FF2B5EF4-FFF2-40B4-BE49-F238E27FC236}">
                  <a16:creationId xmlns:a16="http://schemas.microsoft.com/office/drawing/2014/main" id="{7DB7056B-DDA0-4787-B3C9-65308451263B}"/>
                </a:ext>
              </a:extLst>
            </p:cNvPr>
            <p:cNvSpPr/>
            <p:nvPr/>
          </p:nvSpPr>
          <p:spPr>
            <a:xfrm>
              <a:off x="5997050" y="0"/>
              <a:ext cx="52316" cy="349822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cxnSp>
          <p:nvCxnSpPr>
            <p:cNvPr id="62" name="Straight Arrow Connector 61">
              <a:extLst>
                <a:ext uri="{FF2B5EF4-FFF2-40B4-BE49-F238E27FC236}">
                  <a16:creationId xmlns:a16="http://schemas.microsoft.com/office/drawing/2014/main" id="{0769981B-D57E-4181-99B7-E77BE5583811}"/>
                </a:ext>
              </a:extLst>
            </p:cNvPr>
            <p:cNvCxnSpPr>
              <a:cxnSpLocks/>
              <a:stCxn id="54" idx="2"/>
              <a:endCxn id="70" idx="0"/>
            </p:cNvCxnSpPr>
            <p:nvPr/>
          </p:nvCxnSpPr>
          <p:spPr>
            <a:xfrm flipH="1">
              <a:off x="4157951" y="645356"/>
              <a:ext cx="1" cy="16099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70" name="Rectangle: Rounded Corners 69">
              <a:extLst>
                <a:ext uri="{FF2B5EF4-FFF2-40B4-BE49-F238E27FC236}">
                  <a16:creationId xmlns:a16="http://schemas.microsoft.com/office/drawing/2014/main" id="{A7273D63-A785-43F1-A1D2-03BCC5A0A814}"/>
                </a:ext>
              </a:extLst>
            </p:cNvPr>
            <p:cNvSpPr/>
            <p:nvPr/>
          </p:nvSpPr>
          <p:spPr>
            <a:xfrm>
              <a:off x="2524697" y="806345"/>
              <a:ext cx="3266507" cy="4737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Chuyển sang hệ HSV</a:t>
              </a:r>
              <a:endParaRPr lang="en-US" sz="3500">
                <a:solidFill>
                  <a:schemeClr val="tx2"/>
                </a:solidFill>
                <a:effectLst/>
                <a:latin typeface="+mj-lt"/>
                <a:ea typeface="MS Mincho" panose="02020609040205080304" pitchFamily="49" charset="-128"/>
              </a:endParaRPr>
            </a:p>
          </p:txBody>
        </p:sp>
        <p:sp>
          <p:nvSpPr>
            <p:cNvPr id="71" name="Rectangle: Rounded Corners 70">
              <a:extLst>
                <a:ext uri="{FF2B5EF4-FFF2-40B4-BE49-F238E27FC236}">
                  <a16:creationId xmlns:a16="http://schemas.microsoft.com/office/drawing/2014/main" id="{75595A3F-11EA-4044-8AFB-83020ECA8518}"/>
                </a:ext>
              </a:extLst>
            </p:cNvPr>
            <p:cNvSpPr/>
            <p:nvPr/>
          </p:nvSpPr>
          <p:spPr>
            <a:xfrm>
              <a:off x="2524696" y="1512216"/>
              <a:ext cx="3266508" cy="4737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ctr">
                <a:lnSpc>
                  <a:spcPct val="140000"/>
                </a:lnSpc>
                <a:spcAft>
                  <a:spcPts val="0"/>
                </a:spcAft>
              </a:pPr>
              <a:r>
                <a:rPr lang="fr-FR" sz="3200" kern="1200">
                  <a:solidFill>
                    <a:schemeClr val="tx2"/>
                  </a:solidFill>
                  <a:effectLst/>
                  <a:latin typeface="+mj-lt"/>
                  <a:ea typeface="MS Mincho" panose="02020609040205080304" pitchFamily="49" charset="-128"/>
                </a:rPr>
                <a:t>Tìm vùng chứa vật thể</a:t>
              </a:r>
              <a:endParaRPr lang="en-US" sz="3200">
                <a:solidFill>
                  <a:schemeClr val="tx2"/>
                </a:solidFill>
                <a:effectLst/>
                <a:latin typeface="+mj-lt"/>
                <a:ea typeface="MS Mincho" panose="02020609040205080304" pitchFamily="49" charset="-128"/>
              </a:endParaRPr>
            </a:p>
          </p:txBody>
        </p:sp>
        <p:sp>
          <p:nvSpPr>
            <p:cNvPr id="72" name="Rectangle: Rounded Corners 71">
              <a:extLst>
                <a:ext uri="{FF2B5EF4-FFF2-40B4-BE49-F238E27FC236}">
                  <a16:creationId xmlns:a16="http://schemas.microsoft.com/office/drawing/2014/main" id="{DE472875-414D-43D1-A9FF-AB2EB32CA3ED}"/>
                </a:ext>
              </a:extLst>
            </p:cNvPr>
            <p:cNvSpPr/>
            <p:nvPr/>
          </p:nvSpPr>
          <p:spPr>
            <a:xfrm>
              <a:off x="2524698" y="2185840"/>
              <a:ext cx="3264233" cy="4737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Lọc nhiễu</a:t>
              </a:r>
              <a:endParaRPr lang="en-US" sz="3500">
                <a:solidFill>
                  <a:schemeClr val="tx2"/>
                </a:solidFill>
                <a:effectLst/>
                <a:latin typeface="+mj-lt"/>
                <a:ea typeface="MS Mincho" panose="02020609040205080304" pitchFamily="49" charset="-128"/>
              </a:endParaRPr>
            </a:p>
          </p:txBody>
        </p:sp>
        <p:sp>
          <p:nvSpPr>
            <p:cNvPr id="73" name="Rectangle: Rounded Corners 72">
              <a:extLst>
                <a:ext uri="{FF2B5EF4-FFF2-40B4-BE49-F238E27FC236}">
                  <a16:creationId xmlns:a16="http://schemas.microsoft.com/office/drawing/2014/main" id="{E20DE59D-09F9-46D9-940D-45EA7244FDC1}"/>
                </a:ext>
              </a:extLst>
            </p:cNvPr>
            <p:cNvSpPr/>
            <p:nvPr/>
          </p:nvSpPr>
          <p:spPr>
            <a:xfrm>
              <a:off x="2524698" y="2867243"/>
              <a:ext cx="3266507" cy="4737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just">
                <a:lnSpc>
                  <a:spcPct val="140000"/>
                </a:lnSpc>
                <a:spcAft>
                  <a:spcPts val="0"/>
                </a:spcAft>
              </a:pPr>
              <a:r>
                <a:rPr lang="fr-FR" sz="3200" kern="1200">
                  <a:solidFill>
                    <a:schemeClr val="tx2"/>
                  </a:solidFill>
                  <a:effectLst/>
                  <a:latin typeface="+mj-lt"/>
                  <a:ea typeface="MS Mincho" panose="02020609040205080304" pitchFamily="49" charset="-128"/>
                </a:rPr>
                <a:t>Tracking bằng Camshift</a:t>
              </a:r>
              <a:endParaRPr lang="en-US" sz="3200">
                <a:solidFill>
                  <a:schemeClr val="tx2"/>
                </a:solidFill>
                <a:effectLst/>
                <a:latin typeface="+mj-lt"/>
                <a:ea typeface="MS Mincho" panose="02020609040205080304" pitchFamily="49" charset="-128"/>
              </a:endParaRPr>
            </a:p>
          </p:txBody>
        </p:sp>
        <p:sp>
          <p:nvSpPr>
            <p:cNvPr id="74" name="Rectangle: Rounded Corners 73">
              <a:extLst>
                <a:ext uri="{FF2B5EF4-FFF2-40B4-BE49-F238E27FC236}">
                  <a16:creationId xmlns:a16="http://schemas.microsoft.com/office/drawing/2014/main" id="{D885E96B-6088-4D26-8A61-6305CD659910}"/>
                </a:ext>
              </a:extLst>
            </p:cNvPr>
            <p:cNvSpPr/>
            <p:nvPr/>
          </p:nvSpPr>
          <p:spPr>
            <a:xfrm>
              <a:off x="0" y="1371848"/>
              <a:ext cx="1430385" cy="7096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just">
                <a:lnSpc>
                  <a:spcPct val="140000"/>
                </a:lnSpc>
                <a:spcAft>
                  <a:spcPts val="0"/>
                </a:spcAft>
              </a:pPr>
              <a:r>
                <a:rPr lang="fr-FR" sz="3500" kern="1200">
                  <a:solidFill>
                    <a:schemeClr val="tx2"/>
                  </a:solidFill>
                  <a:effectLst/>
                  <a:latin typeface="+mj-lt"/>
                  <a:ea typeface="MS Mincho" panose="02020609040205080304" pitchFamily="49" charset="-128"/>
                </a:rPr>
                <a:t>Video</a:t>
              </a:r>
              <a:endParaRPr lang="en-US" sz="3500">
                <a:solidFill>
                  <a:schemeClr val="tx2"/>
                </a:solidFill>
                <a:effectLst/>
                <a:latin typeface="+mj-lt"/>
                <a:ea typeface="MS Mincho" panose="02020609040205080304" pitchFamily="49" charset="-128"/>
              </a:endParaRPr>
            </a:p>
          </p:txBody>
        </p:sp>
        <p:sp>
          <p:nvSpPr>
            <p:cNvPr id="75" name="Arrow: Right 74">
              <a:extLst>
                <a:ext uri="{FF2B5EF4-FFF2-40B4-BE49-F238E27FC236}">
                  <a16:creationId xmlns:a16="http://schemas.microsoft.com/office/drawing/2014/main" id="{2B6106D8-2F1F-4FDA-B110-19D7FF1BE12C}"/>
                </a:ext>
              </a:extLst>
            </p:cNvPr>
            <p:cNvSpPr/>
            <p:nvPr/>
          </p:nvSpPr>
          <p:spPr>
            <a:xfrm>
              <a:off x="1649209" y="1655516"/>
              <a:ext cx="401474" cy="187190"/>
            </a:xfrm>
            <a:prstGeom prst="rightArrow">
              <a:avLst/>
            </a:prstGeom>
            <a:solidFill>
              <a:schemeClr val="tx1"/>
            </a:solidFill>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sp>
          <p:nvSpPr>
            <p:cNvPr id="76" name="Arrow: Right 75">
              <a:extLst>
                <a:ext uri="{FF2B5EF4-FFF2-40B4-BE49-F238E27FC236}">
                  <a16:creationId xmlns:a16="http://schemas.microsoft.com/office/drawing/2014/main" id="{1A5679C4-53EA-4400-84B2-AACF1F5FD638}"/>
                </a:ext>
              </a:extLst>
            </p:cNvPr>
            <p:cNvSpPr/>
            <p:nvPr/>
          </p:nvSpPr>
          <p:spPr>
            <a:xfrm>
              <a:off x="6251637" y="1655516"/>
              <a:ext cx="401474" cy="187190"/>
            </a:xfrm>
            <a:prstGeom prst="rightArrow">
              <a:avLst/>
            </a:prstGeom>
            <a:solidFill>
              <a:schemeClr val="tx1"/>
            </a:solidFill>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sp>
          <p:nvSpPr>
            <p:cNvPr id="77" name="Rectangle 76">
              <a:extLst>
                <a:ext uri="{FF2B5EF4-FFF2-40B4-BE49-F238E27FC236}">
                  <a16:creationId xmlns:a16="http://schemas.microsoft.com/office/drawing/2014/main" id="{9347D879-594F-4763-A11C-DF5A2E30C480}"/>
                </a:ext>
              </a:extLst>
            </p:cNvPr>
            <p:cNvSpPr/>
            <p:nvPr/>
          </p:nvSpPr>
          <p:spPr>
            <a:xfrm>
              <a:off x="2327990" y="-8770"/>
              <a:ext cx="52315" cy="349822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grpSp>
      <p:grpSp>
        <p:nvGrpSpPr>
          <p:cNvPr id="78" name="Group 77">
            <a:extLst>
              <a:ext uri="{FF2B5EF4-FFF2-40B4-BE49-F238E27FC236}">
                <a16:creationId xmlns:a16="http://schemas.microsoft.com/office/drawing/2014/main" id="{924DE2F1-D6E6-4D0D-85DB-BC99CF2E5E78}"/>
              </a:ext>
            </a:extLst>
          </p:cNvPr>
          <p:cNvGrpSpPr/>
          <p:nvPr/>
        </p:nvGrpSpPr>
        <p:grpSpPr>
          <a:xfrm>
            <a:off x="6990732" y="7975690"/>
            <a:ext cx="8973653" cy="5371110"/>
            <a:chOff x="0" y="0"/>
            <a:chExt cx="5606200" cy="4230131"/>
          </a:xfrm>
        </p:grpSpPr>
        <p:pic>
          <p:nvPicPr>
            <p:cNvPr id="79" name="Picture 78">
              <a:extLst>
                <a:ext uri="{FF2B5EF4-FFF2-40B4-BE49-F238E27FC236}">
                  <a16:creationId xmlns:a16="http://schemas.microsoft.com/office/drawing/2014/main" id="{51F7A6BB-D641-40C7-8683-D80E2D885141}"/>
                </a:ext>
              </a:extLst>
            </p:cNvPr>
            <p:cNvPicPr>
              <a:picLocks noChangeAspect="1"/>
            </p:cNvPicPr>
            <p:nvPr/>
          </p:nvPicPr>
          <p:blipFill>
            <a:blip r:embed="rId4"/>
            <a:stretch>
              <a:fillRect/>
            </a:stretch>
          </p:blipFill>
          <p:spPr>
            <a:xfrm>
              <a:off x="0" y="2145324"/>
              <a:ext cx="2770507" cy="2064028"/>
            </a:xfrm>
            <a:prstGeom prst="rect">
              <a:avLst/>
            </a:prstGeom>
          </p:spPr>
        </p:pic>
        <p:pic>
          <p:nvPicPr>
            <p:cNvPr id="80" name="Picture 79">
              <a:extLst>
                <a:ext uri="{FF2B5EF4-FFF2-40B4-BE49-F238E27FC236}">
                  <a16:creationId xmlns:a16="http://schemas.microsoft.com/office/drawing/2014/main" id="{81D7EBFA-008F-452C-9221-6E0A4A065E2C}"/>
                </a:ext>
              </a:extLst>
            </p:cNvPr>
            <p:cNvPicPr>
              <a:picLocks noChangeAspect="1"/>
            </p:cNvPicPr>
            <p:nvPr/>
          </p:nvPicPr>
          <p:blipFill>
            <a:blip r:embed="rId5"/>
            <a:stretch>
              <a:fillRect/>
            </a:stretch>
          </p:blipFill>
          <p:spPr>
            <a:xfrm>
              <a:off x="2835692" y="0"/>
              <a:ext cx="2770508" cy="2077881"/>
            </a:xfrm>
            <a:prstGeom prst="rect">
              <a:avLst/>
            </a:prstGeom>
          </p:spPr>
        </p:pic>
        <p:pic>
          <p:nvPicPr>
            <p:cNvPr id="81" name="Picture 80">
              <a:extLst>
                <a:ext uri="{FF2B5EF4-FFF2-40B4-BE49-F238E27FC236}">
                  <a16:creationId xmlns:a16="http://schemas.microsoft.com/office/drawing/2014/main" id="{499D7EBA-90FA-48E1-944F-11CC9D4C2675}"/>
                </a:ext>
              </a:extLst>
            </p:cNvPr>
            <p:cNvPicPr>
              <a:picLocks noChangeAspect="1"/>
            </p:cNvPicPr>
            <p:nvPr/>
          </p:nvPicPr>
          <p:blipFill>
            <a:blip r:embed="rId6"/>
            <a:stretch>
              <a:fillRect/>
            </a:stretch>
          </p:blipFill>
          <p:spPr>
            <a:xfrm>
              <a:off x="2835692" y="2145324"/>
              <a:ext cx="2770508" cy="2084807"/>
            </a:xfrm>
            <a:prstGeom prst="rect">
              <a:avLst/>
            </a:prstGeom>
          </p:spPr>
        </p:pic>
        <p:pic>
          <p:nvPicPr>
            <p:cNvPr id="82" name="Picture 81">
              <a:extLst>
                <a:ext uri="{FF2B5EF4-FFF2-40B4-BE49-F238E27FC236}">
                  <a16:creationId xmlns:a16="http://schemas.microsoft.com/office/drawing/2014/main" id="{15972A56-07E6-4728-9EE4-187E3DE8743E}"/>
                </a:ext>
              </a:extLst>
            </p:cNvPr>
            <p:cNvPicPr>
              <a:picLocks noChangeAspect="1"/>
            </p:cNvPicPr>
            <p:nvPr/>
          </p:nvPicPr>
          <p:blipFill>
            <a:blip r:embed="rId7"/>
            <a:stretch>
              <a:fillRect/>
            </a:stretch>
          </p:blipFill>
          <p:spPr>
            <a:xfrm>
              <a:off x="9204" y="1"/>
              <a:ext cx="2761303" cy="2077880"/>
            </a:xfrm>
            <a:prstGeom prst="rect">
              <a:avLst/>
            </a:prstGeom>
          </p:spPr>
        </p:pic>
      </p:grpSp>
    </p:spTree>
    <p:extLst>
      <p:ext uri="{BB962C8B-B14F-4D97-AF65-F5344CB8AC3E}">
        <p14:creationId xmlns:p14="http://schemas.microsoft.com/office/powerpoint/2010/main" val="176027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713983" y="792331"/>
            <a:ext cx="8978035" cy="1044513"/>
            <a:chOff x="4713983" y="792331"/>
            <a:chExt cx="897803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713983" y="792331"/>
              <a:ext cx="897803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Clip giới thiệu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a:t>
            </a:fld>
            <a:endParaRPr lang="en-US" sz="2800"/>
          </a:p>
        </p:txBody>
      </p:sp>
    </p:spTree>
    <p:extLst>
      <p:ext uri="{BB962C8B-B14F-4D97-AF65-F5344CB8AC3E}">
        <p14:creationId xmlns:p14="http://schemas.microsoft.com/office/powerpoint/2010/main" val="61093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20</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6883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vi-VN" sz="5400">
                <a:solidFill>
                  <a:schemeClr val="bg1"/>
                </a:solidFill>
              </a:rPr>
              <a:t>Thư viện Vuforia</a:t>
            </a:r>
          </a:p>
        </p:txBody>
      </p:sp>
      <p:pic>
        <p:nvPicPr>
          <p:cNvPr id="9" name="Picture 8">
            <a:extLst>
              <a:ext uri="{FF2B5EF4-FFF2-40B4-BE49-F238E27FC236}">
                <a16:creationId xmlns:a16="http://schemas.microsoft.com/office/drawing/2014/main" id="{84A15A55-F434-4020-843A-19D42CB6FE44}"/>
              </a:ext>
            </a:extLst>
          </p:cNvPr>
          <p:cNvPicPr>
            <a:picLocks noChangeAspect="1"/>
          </p:cNvPicPr>
          <p:nvPr/>
        </p:nvPicPr>
        <p:blipFill>
          <a:blip r:embed="rId3"/>
          <a:stretch>
            <a:fillRect/>
          </a:stretch>
        </p:blipFill>
        <p:spPr>
          <a:xfrm>
            <a:off x="1415631" y="3120809"/>
            <a:ext cx="2318312" cy="2318312"/>
          </a:xfrm>
          <a:prstGeom prst="rect">
            <a:avLst/>
          </a:prstGeom>
        </p:spPr>
      </p:pic>
      <p:grpSp>
        <p:nvGrpSpPr>
          <p:cNvPr id="10" name="Group 9">
            <a:extLst>
              <a:ext uri="{FF2B5EF4-FFF2-40B4-BE49-F238E27FC236}">
                <a16:creationId xmlns:a16="http://schemas.microsoft.com/office/drawing/2014/main" id="{C3C85F81-D5F7-43B0-9CB3-1AC95F0AE3B1}"/>
              </a:ext>
            </a:extLst>
          </p:cNvPr>
          <p:cNvGrpSpPr/>
          <p:nvPr/>
        </p:nvGrpSpPr>
        <p:grpSpPr>
          <a:xfrm>
            <a:off x="7972695" y="2217511"/>
            <a:ext cx="7432001" cy="3944239"/>
            <a:chOff x="0" y="0"/>
            <a:chExt cx="4565299" cy="3171419"/>
          </a:xfrm>
        </p:grpSpPr>
        <p:pic>
          <p:nvPicPr>
            <p:cNvPr id="11" name="Picture 10" descr="https://vuforialibrarycontent.vuforia.com/Images/local_contrast_1_original.jpg">
              <a:extLst>
                <a:ext uri="{FF2B5EF4-FFF2-40B4-BE49-F238E27FC236}">
                  <a16:creationId xmlns:a16="http://schemas.microsoft.com/office/drawing/2014/main" id="{5E5BC754-7B6F-46CA-A8A2-D8C5358D6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 y="4430"/>
              <a:ext cx="2286000" cy="15210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vuforialibrarycontent.vuforia.com/Images/local_contrast_1_original_features.jpg">
              <a:extLst>
                <a:ext uri="{FF2B5EF4-FFF2-40B4-BE49-F238E27FC236}">
                  <a16:creationId xmlns:a16="http://schemas.microsoft.com/office/drawing/2014/main" id="{6B1F64E1-0C02-4201-972B-039608FC2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597" y="0"/>
              <a:ext cx="2286000" cy="15299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vuforialibrarycontent.vuforia.com/Images/local_contrast_3_strong.jpg">
              <a:extLst>
                <a:ext uri="{FF2B5EF4-FFF2-40B4-BE49-F238E27FC236}">
                  <a16:creationId xmlns:a16="http://schemas.microsoft.com/office/drawing/2014/main" id="{CA1C1952-1B1B-4E84-8C0A-18E42CF325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1525499"/>
              <a:ext cx="2286000" cy="1645920"/>
            </a:xfrm>
            <a:prstGeom prst="rect">
              <a:avLst/>
            </a:prstGeom>
            <a:noFill/>
            <a:ln>
              <a:noFill/>
            </a:ln>
          </p:spPr>
        </p:pic>
        <p:pic>
          <p:nvPicPr>
            <p:cNvPr id="14" name="Picture 13" descr="https://vuforialibrarycontent.vuforia.com/Images/local_contrast_3_strong_features.jpg">
              <a:extLst>
                <a:ext uri="{FF2B5EF4-FFF2-40B4-BE49-F238E27FC236}">
                  <a16:creationId xmlns:a16="http://schemas.microsoft.com/office/drawing/2014/main" id="{148503CF-0434-4D7E-ADA6-C7461CEAA9C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79299" y="1525498"/>
              <a:ext cx="2286000" cy="1645919"/>
            </a:xfrm>
            <a:prstGeom prst="rect">
              <a:avLst/>
            </a:prstGeom>
            <a:noFill/>
            <a:ln>
              <a:noFill/>
            </a:ln>
          </p:spPr>
        </p:pic>
      </p:grpSp>
      <p:sp>
        <p:nvSpPr>
          <p:cNvPr id="2" name="TextBox 1">
            <a:extLst>
              <a:ext uri="{FF2B5EF4-FFF2-40B4-BE49-F238E27FC236}">
                <a16:creationId xmlns:a16="http://schemas.microsoft.com/office/drawing/2014/main" id="{C83437E5-7DA6-4CA5-816E-78F4EC029D17}"/>
              </a:ext>
            </a:extLst>
          </p:cNvPr>
          <p:cNvSpPr txBox="1"/>
          <p:nvPr/>
        </p:nvSpPr>
        <p:spPr>
          <a:xfrm>
            <a:off x="5766066" y="6236394"/>
            <a:ext cx="11812529" cy="754053"/>
          </a:xfrm>
          <a:prstGeom prst="rect">
            <a:avLst/>
          </a:prstGeom>
          <a:noFill/>
        </p:spPr>
        <p:txBody>
          <a:bodyPr wrap="none" rtlCol="0">
            <a:spAutoFit/>
          </a:bodyPr>
          <a:lstStyle/>
          <a:p>
            <a:r>
              <a:rPr lang="en-US" dirty="0" err="1">
                <a:solidFill>
                  <a:schemeClr val="tx1">
                    <a:lumMod val="50000"/>
                  </a:schemeClr>
                </a:solidFill>
              </a:rPr>
              <a:t>Chất</a:t>
            </a:r>
            <a:r>
              <a:rPr lang="en-US" dirty="0">
                <a:solidFill>
                  <a:schemeClr val="tx1">
                    <a:lumMod val="50000"/>
                  </a:schemeClr>
                </a:solidFill>
              </a:rPr>
              <a:t> l</a:t>
            </a:r>
            <a:r>
              <a:rPr lang="vi-VN" dirty="0">
                <a:solidFill>
                  <a:schemeClr val="tx1">
                    <a:lumMod val="50000"/>
                  </a:schemeClr>
                </a:solidFill>
              </a:rPr>
              <a:t>ư</a:t>
            </a:r>
            <a:r>
              <a:rPr lang="en-US" dirty="0" err="1">
                <a:solidFill>
                  <a:schemeClr val="tx1">
                    <a:lumMod val="50000"/>
                  </a:schemeClr>
                </a:solidFill>
              </a:rPr>
              <a:t>ợng</a:t>
            </a:r>
            <a:r>
              <a:rPr lang="en-US" dirty="0">
                <a:solidFill>
                  <a:schemeClr val="tx1">
                    <a:lumMod val="50000"/>
                  </a:schemeClr>
                </a:solidFill>
              </a:rPr>
              <a:t> ảnh </a:t>
            </a:r>
            <a:r>
              <a:rPr lang="en-US" dirty="0" err="1">
                <a:solidFill>
                  <a:schemeClr val="tx1">
                    <a:lumMod val="50000"/>
                  </a:schemeClr>
                </a:solidFill>
              </a:rPr>
              <a:t>ảnh</a:t>
            </a:r>
            <a:r>
              <a:rPr lang="en-US" dirty="0">
                <a:solidFill>
                  <a:schemeClr val="tx1">
                    <a:lumMod val="50000"/>
                  </a:schemeClr>
                </a:solidFill>
              </a:rPr>
              <a:t> h</a:t>
            </a:r>
            <a:r>
              <a:rPr lang="vi-VN" dirty="0">
                <a:solidFill>
                  <a:schemeClr val="tx1">
                    <a:lumMod val="50000"/>
                  </a:schemeClr>
                </a:solidFill>
              </a:rPr>
              <a:t>ư</a:t>
            </a:r>
            <a:r>
              <a:rPr lang="en-US" dirty="0" err="1">
                <a:solidFill>
                  <a:schemeClr val="tx1">
                    <a:lumMod val="50000"/>
                  </a:schemeClr>
                </a:solidFill>
              </a:rPr>
              <a:t>ởng</a:t>
            </a:r>
            <a:r>
              <a:rPr lang="en-US" dirty="0">
                <a:solidFill>
                  <a:schemeClr val="tx1">
                    <a:lumMod val="50000"/>
                  </a:schemeClr>
                </a:solidFill>
              </a:rPr>
              <a:t> </a:t>
            </a:r>
            <a:r>
              <a:rPr lang="en-US" dirty="0" err="1">
                <a:solidFill>
                  <a:schemeClr val="tx1">
                    <a:lumMod val="50000"/>
                  </a:schemeClr>
                </a:solidFill>
              </a:rPr>
              <a:t>đến</a:t>
            </a:r>
            <a:r>
              <a:rPr lang="en-US" dirty="0">
                <a:solidFill>
                  <a:schemeClr val="tx1">
                    <a:lumMod val="50000"/>
                  </a:schemeClr>
                </a:solidFill>
              </a:rPr>
              <a:t> </a:t>
            </a:r>
            <a:r>
              <a:rPr lang="en-US" dirty="0" err="1">
                <a:solidFill>
                  <a:schemeClr val="tx1">
                    <a:lumMod val="50000"/>
                  </a:schemeClr>
                </a:solidFill>
              </a:rPr>
              <a:t>khả</a:t>
            </a:r>
            <a:r>
              <a:rPr lang="en-US" dirty="0">
                <a:solidFill>
                  <a:schemeClr val="tx1">
                    <a:lumMod val="50000"/>
                  </a:schemeClr>
                </a:solidFill>
              </a:rPr>
              <a:t> </a:t>
            </a:r>
            <a:r>
              <a:rPr lang="en-US" dirty="0" err="1">
                <a:solidFill>
                  <a:schemeClr val="tx1">
                    <a:lumMod val="50000"/>
                  </a:schemeClr>
                </a:solidFill>
              </a:rPr>
              <a:t>năng</a:t>
            </a:r>
            <a:r>
              <a:rPr lang="en-US" dirty="0">
                <a:solidFill>
                  <a:schemeClr val="tx1">
                    <a:lumMod val="50000"/>
                  </a:schemeClr>
                </a:solidFill>
              </a:rPr>
              <a:t> </a:t>
            </a:r>
            <a:r>
              <a:rPr lang="en-US" dirty="0" err="1">
                <a:solidFill>
                  <a:schemeClr val="tx1">
                    <a:lumMod val="50000"/>
                  </a:schemeClr>
                </a:solidFill>
              </a:rPr>
              <a:t>nhận</a:t>
            </a:r>
            <a:r>
              <a:rPr lang="en-US" dirty="0">
                <a:solidFill>
                  <a:schemeClr val="tx1">
                    <a:lumMod val="50000"/>
                  </a:schemeClr>
                </a:solidFill>
              </a:rPr>
              <a:t> </a:t>
            </a:r>
            <a:r>
              <a:rPr lang="en-US" dirty="0" err="1">
                <a:solidFill>
                  <a:schemeClr val="tx1">
                    <a:lumMod val="50000"/>
                  </a:schemeClr>
                </a:solidFill>
              </a:rPr>
              <a:t>diện</a:t>
            </a:r>
            <a:endParaRPr lang="en-US" dirty="0">
              <a:solidFill>
                <a:schemeClr val="tx1">
                  <a:lumMod val="50000"/>
                </a:schemeClr>
              </a:solidFill>
            </a:endParaRPr>
          </a:p>
        </p:txBody>
      </p:sp>
      <p:pic>
        <p:nvPicPr>
          <p:cNvPr id="8" name="Picture 7">
            <a:extLst>
              <a:ext uri="{FF2B5EF4-FFF2-40B4-BE49-F238E27FC236}">
                <a16:creationId xmlns:a16="http://schemas.microsoft.com/office/drawing/2014/main" id="{8FCC4985-B199-4E86-BCB4-EEFA463AAE0D}"/>
              </a:ext>
            </a:extLst>
          </p:cNvPr>
          <p:cNvPicPr>
            <a:picLocks noChangeAspect="1"/>
          </p:cNvPicPr>
          <p:nvPr/>
        </p:nvPicPr>
        <p:blipFill>
          <a:blip r:embed="rId8"/>
          <a:stretch>
            <a:fillRect/>
          </a:stretch>
        </p:blipFill>
        <p:spPr>
          <a:xfrm>
            <a:off x="7995812" y="7261339"/>
            <a:ext cx="7413931" cy="4170337"/>
          </a:xfrm>
          <a:prstGeom prst="rect">
            <a:avLst/>
          </a:prstGeom>
        </p:spPr>
      </p:pic>
      <p:sp>
        <p:nvSpPr>
          <p:cNvPr id="17" name="TextBox 16">
            <a:extLst>
              <a:ext uri="{FF2B5EF4-FFF2-40B4-BE49-F238E27FC236}">
                <a16:creationId xmlns:a16="http://schemas.microsoft.com/office/drawing/2014/main" id="{D9A920B1-DCA9-4CF5-8ED9-6A7007939C1A}"/>
              </a:ext>
            </a:extLst>
          </p:cNvPr>
          <p:cNvSpPr txBox="1"/>
          <p:nvPr/>
        </p:nvSpPr>
        <p:spPr>
          <a:xfrm>
            <a:off x="7630208" y="11522482"/>
            <a:ext cx="8106065" cy="754053"/>
          </a:xfrm>
          <a:prstGeom prst="rect">
            <a:avLst/>
          </a:prstGeom>
          <a:noFill/>
        </p:spPr>
        <p:txBody>
          <a:bodyPr wrap="none" rtlCol="0">
            <a:spAutoFit/>
          </a:bodyPr>
          <a:lstStyle/>
          <a:p>
            <a:r>
              <a:rPr lang="en-US" dirty="0" err="1">
                <a:solidFill>
                  <a:schemeClr val="tx1">
                    <a:lumMod val="50000"/>
                  </a:schemeClr>
                </a:solidFill>
              </a:rPr>
              <a:t>Hỗ</a:t>
            </a:r>
            <a:r>
              <a:rPr lang="en-US" dirty="0">
                <a:solidFill>
                  <a:schemeClr val="tx1">
                    <a:lumMod val="50000"/>
                  </a:schemeClr>
                </a:solidFill>
              </a:rPr>
              <a:t> </a:t>
            </a:r>
            <a:r>
              <a:rPr lang="en-US" dirty="0" err="1">
                <a:solidFill>
                  <a:schemeClr val="tx1">
                    <a:lumMod val="50000"/>
                  </a:schemeClr>
                </a:solidFill>
              </a:rPr>
              <a:t>trợ</a:t>
            </a:r>
            <a:r>
              <a:rPr lang="en-US" dirty="0">
                <a:solidFill>
                  <a:schemeClr val="tx1">
                    <a:lumMod val="50000"/>
                  </a:schemeClr>
                </a:solidFill>
              </a:rPr>
              <a:t> của Vuforia với </a:t>
            </a:r>
            <a:r>
              <a:rPr lang="en-US" dirty="0" err="1">
                <a:solidFill>
                  <a:schemeClr val="tx1">
                    <a:lumMod val="50000"/>
                  </a:schemeClr>
                </a:solidFill>
              </a:rPr>
              <a:t>ứng</a:t>
            </a:r>
            <a:r>
              <a:rPr lang="en-US" dirty="0">
                <a:solidFill>
                  <a:schemeClr val="tx1">
                    <a:lumMod val="50000"/>
                  </a:schemeClr>
                </a:solidFill>
              </a:rPr>
              <a:t> </a:t>
            </a:r>
            <a:r>
              <a:rPr lang="en-US" dirty="0" err="1">
                <a:solidFill>
                  <a:schemeClr val="tx1">
                    <a:lumMod val="50000"/>
                  </a:schemeClr>
                </a:solidFill>
              </a:rPr>
              <a:t>dụng</a:t>
            </a:r>
            <a:r>
              <a:rPr lang="en-US" dirty="0">
                <a:solidFill>
                  <a:schemeClr val="tx1">
                    <a:lumMod val="50000"/>
                  </a:schemeClr>
                </a:solidFill>
              </a:rPr>
              <a:t> AR</a:t>
            </a:r>
          </a:p>
        </p:txBody>
      </p:sp>
    </p:spTree>
    <p:extLst>
      <p:ext uri="{BB962C8B-B14F-4D97-AF65-F5344CB8AC3E}">
        <p14:creationId xmlns:p14="http://schemas.microsoft.com/office/powerpoint/2010/main" val="233538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21</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9" name="Picture 8" descr="A close up of a device&#10;&#10;Description generated with very high confidence">
            <a:extLst>
              <a:ext uri="{FF2B5EF4-FFF2-40B4-BE49-F238E27FC236}">
                <a16:creationId xmlns:a16="http://schemas.microsoft.com/office/drawing/2014/main" id="{39C06800-B626-4462-9C66-4FDFA3CD1011}"/>
              </a:ext>
            </a:extLst>
          </p:cNvPr>
          <p:cNvPicPr>
            <a:picLocks noChangeAspect="1"/>
          </p:cNvPicPr>
          <p:nvPr/>
        </p:nvPicPr>
        <p:blipFill>
          <a:blip r:embed="rId3"/>
          <a:stretch>
            <a:fillRect/>
          </a:stretch>
        </p:blipFill>
        <p:spPr>
          <a:xfrm>
            <a:off x="991990" y="3017565"/>
            <a:ext cx="3783618" cy="3783618"/>
          </a:xfrm>
          <a:prstGeom prst="rect">
            <a:avLst/>
          </a:prstGeom>
        </p:spPr>
      </p:pic>
      <p:sp>
        <p:nvSpPr>
          <p:cNvPr id="10" name="TextBox 9">
            <a:extLst>
              <a:ext uri="{FF2B5EF4-FFF2-40B4-BE49-F238E27FC236}">
                <a16:creationId xmlns:a16="http://schemas.microsoft.com/office/drawing/2014/main" id="{05353EA4-9088-4945-8CEF-A9DF8EF10169}"/>
              </a:ext>
            </a:extLst>
          </p:cNvPr>
          <p:cNvSpPr txBox="1"/>
          <p:nvPr/>
        </p:nvSpPr>
        <p:spPr>
          <a:xfrm>
            <a:off x="5882968" y="3199638"/>
            <a:ext cx="13146821"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Quy trình xử lý ảnh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tự như ảnh màu</a:t>
            </a:r>
            <a:endParaRPr lang="en-US" sz="5400" dirty="0">
              <a:solidFill>
                <a:schemeClr val="tx1">
                  <a:lumMod val="50000"/>
                </a:schemeClr>
              </a:solidFill>
              <a:latin typeface="+mj-lt"/>
              <a:ea typeface="MS Mincho" panose="02020609040205080304" pitchFamily="49" charset="-128"/>
            </a:endParaRPr>
          </a:p>
        </p:txBody>
      </p:sp>
      <p:grpSp>
        <p:nvGrpSpPr>
          <p:cNvPr id="11" name="Group 10">
            <a:extLst>
              <a:ext uri="{FF2B5EF4-FFF2-40B4-BE49-F238E27FC236}">
                <a16:creationId xmlns:a16="http://schemas.microsoft.com/office/drawing/2014/main" id="{4149ACDB-2DAE-4F89-9D4B-83DFBEB6BC0A}"/>
              </a:ext>
            </a:extLst>
          </p:cNvPr>
          <p:cNvGrpSpPr/>
          <p:nvPr/>
        </p:nvGrpSpPr>
        <p:grpSpPr>
          <a:xfrm>
            <a:off x="6057666" y="4608007"/>
            <a:ext cx="11654900" cy="4499986"/>
            <a:chOff x="0" y="0"/>
            <a:chExt cx="8583376" cy="3314700"/>
          </a:xfrm>
        </p:grpSpPr>
        <p:pic>
          <p:nvPicPr>
            <p:cNvPr id="12" name="Picture 11">
              <a:extLst>
                <a:ext uri="{FF2B5EF4-FFF2-40B4-BE49-F238E27FC236}">
                  <a16:creationId xmlns:a16="http://schemas.microsoft.com/office/drawing/2014/main" id="{FAC388D3-FBC3-4F74-8588-FD1F7F1FB05D}"/>
                </a:ext>
              </a:extLst>
            </p:cNvPr>
            <p:cNvPicPr>
              <a:picLocks noChangeAspect="1"/>
            </p:cNvPicPr>
            <p:nvPr/>
          </p:nvPicPr>
          <p:blipFill>
            <a:blip r:embed="rId4"/>
            <a:stretch>
              <a:fillRect/>
            </a:stretch>
          </p:blipFill>
          <p:spPr>
            <a:xfrm>
              <a:off x="0" y="0"/>
              <a:ext cx="4248150" cy="3314700"/>
            </a:xfrm>
            <a:prstGeom prst="rect">
              <a:avLst/>
            </a:prstGeom>
          </p:spPr>
        </p:pic>
        <p:pic>
          <p:nvPicPr>
            <p:cNvPr id="13" name="Picture 12">
              <a:extLst>
                <a:ext uri="{FF2B5EF4-FFF2-40B4-BE49-F238E27FC236}">
                  <a16:creationId xmlns:a16="http://schemas.microsoft.com/office/drawing/2014/main" id="{BD60D6A3-57C6-424D-80BF-9DFEC04A8C0E}"/>
                </a:ext>
              </a:extLst>
            </p:cNvPr>
            <p:cNvPicPr>
              <a:picLocks noChangeAspect="1"/>
            </p:cNvPicPr>
            <p:nvPr/>
          </p:nvPicPr>
          <p:blipFill>
            <a:blip r:embed="rId5"/>
            <a:stretch>
              <a:fillRect/>
            </a:stretch>
          </p:blipFill>
          <p:spPr>
            <a:xfrm>
              <a:off x="4344751" y="0"/>
              <a:ext cx="4238625" cy="3314700"/>
            </a:xfrm>
            <a:prstGeom prst="rect">
              <a:avLst/>
            </a:prstGeom>
          </p:spPr>
        </p:pic>
      </p:grpSp>
    </p:spTree>
    <p:extLst>
      <p:ext uri="{BB962C8B-B14F-4D97-AF65-F5344CB8AC3E}">
        <p14:creationId xmlns:p14="http://schemas.microsoft.com/office/powerpoint/2010/main" val="18332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826964" y="821828"/>
            <a:ext cx="6634125" cy="1015016"/>
            <a:chOff x="5826964" y="821828"/>
            <a:chExt cx="6634125"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826964" y="821828"/>
              <a:ext cx="663412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Căn chỉnh tọa độ</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22</a:t>
            </a:fld>
            <a:endParaRPr lang="en-US" sz="2800"/>
          </a:p>
        </p:txBody>
      </p:sp>
      <p:grpSp>
        <p:nvGrpSpPr>
          <p:cNvPr id="30" name="Group 29">
            <a:extLst>
              <a:ext uri="{FF2B5EF4-FFF2-40B4-BE49-F238E27FC236}">
                <a16:creationId xmlns:a16="http://schemas.microsoft.com/office/drawing/2014/main" id="{01A98B6A-66A1-4F5C-A145-318C08A737D7}"/>
              </a:ext>
            </a:extLst>
          </p:cNvPr>
          <p:cNvGrpSpPr/>
          <p:nvPr/>
        </p:nvGrpSpPr>
        <p:grpSpPr>
          <a:xfrm>
            <a:off x="734506" y="2274529"/>
            <a:ext cx="7430674" cy="4887857"/>
            <a:chOff x="308851" y="3707252"/>
            <a:chExt cx="8225027" cy="6275369"/>
          </a:xfrm>
        </p:grpSpPr>
        <p:grpSp>
          <p:nvGrpSpPr>
            <p:cNvPr id="8" name="Group 7">
              <a:extLst>
                <a:ext uri="{FF2B5EF4-FFF2-40B4-BE49-F238E27FC236}">
                  <a16:creationId xmlns:a16="http://schemas.microsoft.com/office/drawing/2014/main" id="{78CFF6F1-F80F-41E7-9FE9-3B7437D9F782}"/>
                </a:ext>
              </a:extLst>
            </p:cNvPr>
            <p:cNvGrpSpPr/>
            <p:nvPr/>
          </p:nvGrpSpPr>
          <p:grpSpPr>
            <a:xfrm>
              <a:off x="308851" y="3733378"/>
              <a:ext cx="8225027" cy="6249243"/>
              <a:chOff x="0" y="0"/>
              <a:chExt cx="6502400" cy="4876800"/>
            </a:xfrm>
          </p:grpSpPr>
          <p:pic>
            <p:nvPicPr>
              <p:cNvPr id="9" name="Picture 8" descr="A close up of a screen&#10;&#10;Description generated with very high confidence">
                <a:extLst>
                  <a:ext uri="{FF2B5EF4-FFF2-40B4-BE49-F238E27FC236}">
                    <a16:creationId xmlns:a16="http://schemas.microsoft.com/office/drawing/2014/main" id="{AA4F2A10-0BFE-4CF6-954A-1D2D7260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502400" cy="4876800"/>
              </a:xfrm>
              <a:prstGeom prst="rect">
                <a:avLst/>
              </a:prstGeom>
            </p:spPr>
          </p:pic>
          <p:cxnSp>
            <p:nvCxnSpPr>
              <p:cNvPr id="10" name="Straight Arrow Connector 9">
                <a:extLst>
                  <a:ext uri="{FF2B5EF4-FFF2-40B4-BE49-F238E27FC236}">
                    <a16:creationId xmlns:a16="http://schemas.microsoft.com/office/drawing/2014/main" id="{3EFA6170-840E-44E2-A319-5A3CCDC15733}"/>
                  </a:ext>
                </a:extLst>
              </p:cNvPr>
              <p:cNvCxnSpPr>
                <a:cxnSpLocks/>
              </p:cNvCxnSpPr>
              <p:nvPr/>
            </p:nvCxnSpPr>
            <p:spPr>
              <a:xfrm flipV="1">
                <a:off x="2423886" y="2554514"/>
                <a:ext cx="667657" cy="75111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 name="TextBox 11">
                <a:extLst>
                  <a:ext uri="{FF2B5EF4-FFF2-40B4-BE49-F238E27FC236}">
                    <a16:creationId xmlns:a16="http://schemas.microsoft.com/office/drawing/2014/main" id="{14E6362E-C38D-466C-B5C7-C52C9B9914DD}"/>
                  </a:ext>
                </a:extLst>
              </p:cNvPr>
              <p:cNvSpPr txBox="1"/>
              <p:nvPr/>
            </p:nvSpPr>
            <p:spPr>
              <a:xfrm>
                <a:off x="745356" y="3255894"/>
                <a:ext cx="2459545" cy="622935"/>
              </a:xfrm>
              <a:prstGeom prst="rect">
                <a:avLst/>
              </a:prstGeom>
              <a:noFill/>
            </p:spPr>
            <p:txBody>
              <a:bodyPr wrap="square" rtlCol="0">
                <a:noAutofit/>
              </a:bodyPr>
              <a:lstStyle/>
              <a:p>
                <a:pPr marL="0" marR="0" indent="0" algn="ctr">
                  <a:lnSpc>
                    <a:spcPct val="140000"/>
                  </a:lnSpc>
                  <a:spcBef>
                    <a:spcPts val="0"/>
                  </a:spcBef>
                  <a:spcAft>
                    <a:spcPts val="0"/>
                  </a:spcAft>
                </a:pPr>
                <a:r>
                  <a:rPr lang="fr-FR" sz="1800" kern="1200" dirty="0" err="1">
                    <a:solidFill>
                      <a:srgbClr val="FFFFFF"/>
                    </a:solidFill>
                    <a:effectLst/>
                    <a:latin typeface="Times New Roman" panose="02020603050405020304" pitchFamily="18" charset="0"/>
                    <a:ea typeface="MS Mincho" panose="02020609040205080304" pitchFamily="49" charset="-128"/>
                  </a:rPr>
                  <a:t>Tâm</a:t>
                </a:r>
                <a:r>
                  <a:rPr lang="fr-FR" sz="1800" kern="1200" dirty="0">
                    <a:solidFill>
                      <a:srgbClr val="FFFFFF"/>
                    </a:solidFill>
                    <a:effectLst/>
                    <a:latin typeface="Times New Roman" panose="02020603050405020304" pitchFamily="18" charset="0"/>
                    <a:ea typeface="MS Mincho" panose="02020609040205080304" pitchFamily="49" charset="-128"/>
                  </a:rPr>
                  <a:t> </a:t>
                </a:r>
                <a:r>
                  <a:rPr lang="fr-FR" sz="1800" kern="1200" dirty="0" err="1">
                    <a:solidFill>
                      <a:srgbClr val="FFFFFF"/>
                    </a:solidFill>
                    <a:effectLst/>
                    <a:latin typeface="Times New Roman" panose="02020603050405020304" pitchFamily="18" charset="0"/>
                    <a:ea typeface="MS Mincho" panose="02020609040205080304" pitchFamily="49" charset="-128"/>
                  </a:rPr>
                  <a:t>vùng</a:t>
                </a:r>
                <a:r>
                  <a:rPr lang="fr-FR" sz="1800" kern="1200" dirty="0">
                    <a:solidFill>
                      <a:srgbClr val="FFFFFF"/>
                    </a:solidFill>
                    <a:effectLst/>
                    <a:latin typeface="Times New Roman" panose="02020603050405020304" pitchFamily="18" charset="0"/>
                    <a:ea typeface="MS Mincho" panose="02020609040205080304" pitchFamily="49" charset="-128"/>
                  </a:rPr>
                  <a:t> </a:t>
                </a:r>
                <a:r>
                  <a:rPr lang="fr-FR" sz="1800" kern="1200" dirty="0" err="1">
                    <a:solidFill>
                      <a:srgbClr val="FFFFFF"/>
                    </a:solidFill>
                    <a:effectLst/>
                    <a:latin typeface="Times New Roman" panose="02020603050405020304" pitchFamily="18" charset="0"/>
                    <a:ea typeface="MS Mincho" panose="02020609040205080304" pitchFamily="49" charset="-128"/>
                  </a:rPr>
                  <a:t>thao</a:t>
                </a:r>
                <a:r>
                  <a:rPr lang="fr-FR" sz="1800" kern="1200" dirty="0">
                    <a:solidFill>
                      <a:srgbClr val="FFFFFF"/>
                    </a:solidFill>
                    <a:effectLst/>
                    <a:latin typeface="Times New Roman" panose="02020603050405020304" pitchFamily="18" charset="0"/>
                    <a:ea typeface="MS Mincho" panose="02020609040205080304" pitchFamily="49" charset="-128"/>
                  </a:rPr>
                  <a:t> </a:t>
                </a:r>
                <a:r>
                  <a:rPr lang="fr-FR" sz="1800" kern="1200" dirty="0" err="1">
                    <a:solidFill>
                      <a:srgbClr val="FFFFFF"/>
                    </a:solidFill>
                    <a:effectLst/>
                    <a:latin typeface="Times New Roman" panose="02020603050405020304" pitchFamily="18" charset="0"/>
                    <a:ea typeface="MS Mincho" panose="02020609040205080304" pitchFamily="49" charset="-128"/>
                  </a:rPr>
                  <a:t>tác</a:t>
                </a:r>
                <a:endParaRPr lang="en-US" sz="1800" dirty="0">
                  <a:effectLst/>
                  <a:latin typeface="Times New Roman" panose="02020603050405020304" pitchFamily="18" charset="0"/>
                  <a:ea typeface="MS Mincho" panose="02020609040205080304" pitchFamily="49" charset="-128"/>
                </a:endParaRPr>
              </a:p>
            </p:txBody>
          </p:sp>
          <p:sp>
            <p:nvSpPr>
              <p:cNvPr id="12" name="TextBox 12">
                <a:extLst>
                  <a:ext uri="{FF2B5EF4-FFF2-40B4-BE49-F238E27FC236}">
                    <a16:creationId xmlns:a16="http://schemas.microsoft.com/office/drawing/2014/main" id="{5FDFEBD3-80BD-4363-8DA7-41AD3F9E6B2B}"/>
                  </a:ext>
                </a:extLst>
              </p:cNvPr>
              <p:cNvSpPr txBox="1"/>
              <p:nvPr/>
            </p:nvSpPr>
            <p:spPr>
              <a:xfrm>
                <a:off x="4308590" y="3760654"/>
                <a:ext cx="2028776" cy="498706"/>
              </a:xfrm>
              <a:prstGeom prst="rect">
                <a:avLst/>
              </a:prstGeom>
              <a:noFill/>
            </p:spPr>
            <p:txBody>
              <a:bodyPr wrap="square" rtlCol="0">
                <a:noAutofit/>
              </a:bodyPr>
              <a:lstStyle/>
              <a:p>
                <a:pPr marL="0" marR="0" indent="0" algn="ctr">
                  <a:lnSpc>
                    <a:spcPct val="140000"/>
                  </a:lnSpc>
                  <a:spcBef>
                    <a:spcPts val="0"/>
                  </a:spcBef>
                  <a:spcAft>
                    <a:spcPts val="0"/>
                  </a:spcAft>
                </a:pPr>
                <a:r>
                  <a:rPr lang="fr-FR" sz="1800" kern="1200" dirty="0" err="1">
                    <a:solidFill>
                      <a:srgbClr val="FFFFFF"/>
                    </a:solidFill>
                    <a:effectLst/>
                    <a:latin typeface="Times New Roman" panose="02020603050405020304" pitchFamily="18" charset="0"/>
                    <a:ea typeface="MS Mincho" panose="02020609040205080304" pitchFamily="49" charset="-128"/>
                  </a:rPr>
                  <a:t>Góc</a:t>
                </a:r>
                <a:r>
                  <a:rPr lang="fr-FR" sz="1800" kern="1200" dirty="0">
                    <a:solidFill>
                      <a:srgbClr val="FFFFFF"/>
                    </a:solidFill>
                    <a:effectLst/>
                    <a:latin typeface="Times New Roman" panose="02020603050405020304" pitchFamily="18" charset="0"/>
                    <a:ea typeface="MS Mincho" panose="02020609040205080304" pitchFamily="49" charset="-128"/>
                  </a:rPr>
                  <a:t> </a:t>
                </a:r>
                <a:r>
                  <a:rPr lang="fr-FR" sz="1800" kern="1200" dirty="0" err="1">
                    <a:solidFill>
                      <a:srgbClr val="FFFFFF"/>
                    </a:solidFill>
                    <a:effectLst/>
                    <a:latin typeface="Times New Roman" panose="02020603050405020304" pitchFamily="18" charset="0"/>
                    <a:ea typeface="MS Mincho" panose="02020609040205080304" pitchFamily="49" charset="-128"/>
                  </a:rPr>
                  <a:t>phải</a:t>
                </a:r>
                <a:r>
                  <a:rPr lang="fr-FR" sz="1800" kern="1200" dirty="0">
                    <a:solidFill>
                      <a:srgbClr val="FFFFFF"/>
                    </a:solidFill>
                    <a:effectLst/>
                    <a:latin typeface="Times New Roman" panose="02020603050405020304" pitchFamily="18" charset="0"/>
                    <a:ea typeface="MS Mincho" panose="02020609040205080304" pitchFamily="49" charset="-128"/>
                  </a:rPr>
                  <a:t> d</a:t>
                </a:r>
                <a:r>
                  <a:rPr lang="vi-VN" sz="1800" kern="1200" dirty="0">
                    <a:solidFill>
                      <a:srgbClr val="FFFFFF"/>
                    </a:solidFill>
                    <a:effectLst/>
                    <a:latin typeface="Times New Roman" panose="02020603050405020304" pitchFamily="18" charset="0"/>
                    <a:ea typeface="MS Mincho" panose="02020609040205080304" pitchFamily="49" charset="-128"/>
                  </a:rPr>
                  <a:t>ư</a:t>
                </a:r>
                <a:r>
                  <a:rPr lang="fr-FR" sz="1800" kern="1200" dirty="0" err="1">
                    <a:solidFill>
                      <a:srgbClr val="FFFFFF"/>
                    </a:solidFill>
                    <a:effectLst/>
                    <a:latin typeface="Times New Roman" panose="02020603050405020304" pitchFamily="18" charset="0"/>
                    <a:ea typeface="MS Mincho" panose="02020609040205080304" pitchFamily="49" charset="-128"/>
                  </a:rPr>
                  <a:t>ới</a:t>
                </a:r>
                <a:endParaRPr lang="en-US" sz="1800" dirty="0">
                  <a:effectLst/>
                  <a:latin typeface="Times New Roman" panose="02020603050405020304" pitchFamily="18" charset="0"/>
                  <a:ea typeface="MS Mincho" panose="02020609040205080304" pitchFamily="49" charset="-128"/>
                </a:endParaRPr>
              </a:p>
            </p:txBody>
          </p:sp>
          <p:sp>
            <p:nvSpPr>
              <p:cNvPr id="13" name="TextBox 13">
                <a:extLst>
                  <a:ext uri="{FF2B5EF4-FFF2-40B4-BE49-F238E27FC236}">
                    <a16:creationId xmlns:a16="http://schemas.microsoft.com/office/drawing/2014/main" id="{B3C5754C-2BBC-4139-B147-2E6F702392B0}"/>
                  </a:ext>
                </a:extLst>
              </p:cNvPr>
              <p:cNvSpPr txBox="1"/>
              <p:nvPr/>
            </p:nvSpPr>
            <p:spPr>
              <a:xfrm>
                <a:off x="106594" y="792085"/>
                <a:ext cx="2338955" cy="481489"/>
              </a:xfrm>
              <a:prstGeom prst="rect">
                <a:avLst/>
              </a:prstGeom>
              <a:noFill/>
            </p:spPr>
            <p:txBody>
              <a:bodyPr wrap="square" rtlCol="0">
                <a:noAutofit/>
              </a:bodyPr>
              <a:lstStyle/>
              <a:p>
                <a:pPr marL="0" marR="0" indent="226695" algn="just">
                  <a:lnSpc>
                    <a:spcPct val="140000"/>
                  </a:lnSpc>
                  <a:spcBef>
                    <a:spcPts val="0"/>
                  </a:spcBef>
                  <a:spcAft>
                    <a:spcPts val="0"/>
                  </a:spcAft>
                </a:pPr>
                <a:r>
                  <a:rPr lang="fr-FR" sz="1800" kern="1200" dirty="0" err="1">
                    <a:solidFill>
                      <a:srgbClr val="FFFFFF"/>
                    </a:solidFill>
                    <a:effectLst/>
                    <a:latin typeface="Times New Roman" panose="02020603050405020304" pitchFamily="18" charset="0"/>
                    <a:ea typeface="MS Mincho" panose="02020609040205080304" pitchFamily="49" charset="-128"/>
                  </a:rPr>
                  <a:t>Góc</a:t>
                </a:r>
                <a:r>
                  <a:rPr lang="fr-FR" sz="1800" kern="1200" dirty="0">
                    <a:solidFill>
                      <a:srgbClr val="FFFFFF"/>
                    </a:solidFill>
                    <a:effectLst/>
                    <a:latin typeface="Times New Roman" panose="02020603050405020304" pitchFamily="18" charset="0"/>
                    <a:ea typeface="MS Mincho" panose="02020609040205080304" pitchFamily="49" charset="-128"/>
                  </a:rPr>
                  <a:t> </a:t>
                </a:r>
                <a:r>
                  <a:rPr lang="fr-FR" sz="1800" kern="1200" dirty="0" err="1">
                    <a:solidFill>
                      <a:srgbClr val="FFFFFF"/>
                    </a:solidFill>
                    <a:effectLst/>
                    <a:latin typeface="Times New Roman" panose="02020603050405020304" pitchFamily="18" charset="0"/>
                    <a:ea typeface="MS Mincho" panose="02020609040205080304" pitchFamily="49" charset="-128"/>
                  </a:rPr>
                  <a:t>trái</a:t>
                </a:r>
                <a:r>
                  <a:rPr lang="fr-FR" sz="1800" kern="1200" dirty="0">
                    <a:solidFill>
                      <a:srgbClr val="FFFFFF"/>
                    </a:solidFill>
                    <a:effectLst/>
                    <a:latin typeface="Times New Roman" panose="02020603050405020304" pitchFamily="18" charset="0"/>
                    <a:ea typeface="MS Mincho" panose="02020609040205080304" pitchFamily="49" charset="-128"/>
                  </a:rPr>
                  <a:t> </a:t>
                </a:r>
                <a:r>
                  <a:rPr lang="fr-FR" sz="1800" kern="1200" dirty="0" err="1">
                    <a:solidFill>
                      <a:srgbClr val="FFFFFF"/>
                    </a:solidFill>
                    <a:effectLst/>
                    <a:latin typeface="Times New Roman" panose="02020603050405020304" pitchFamily="18" charset="0"/>
                    <a:ea typeface="MS Mincho" panose="02020609040205080304" pitchFamily="49" charset="-128"/>
                  </a:rPr>
                  <a:t>trên</a:t>
                </a:r>
                <a:endParaRPr lang="en-US" sz="1800" dirty="0">
                  <a:effectLst/>
                  <a:latin typeface="Times New Roman" panose="02020603050405020304" pitchFamily="18" charset="0"/>
                  <a:ea typeface="MS Mincho" panose="02020609040205080304" pitchFamily="49" charset="-128"/>
                </a:endParaRPr>
              </a:p>
            </p:txBody>
          </p:sp>
          <p:cxnSp>
            <p:nvCxnSpPr>
              <p:cNvPr id="14" name="Straight Arrow Connector 13">
                <a:extLst>
                  <a:ext uri="{FF2B5EF4-FFF2-40B4-BE49-F238E27FC236}">
                    <a16:creationId xmlns:a16="http://schemas.microsoft.com/office/drawing/2014/main" id="{A68C4D6F-EF70-4D46-8D45-730234C56AF1}"/>
                  </a:ext>
                </a:extLst>
              </p:cNvPr>
              <p:cNvCxnSpPr>
                <a:cxnSpLocks/>
              </p:cNvCxnSpPr>
              <p:nvPr/>
            </p:nvCxnSpPr>
            <p:spPr>
              <a:xfrm flipH="1" flipV="1">
                <a:off x="106594" y="56390"/>
                <a:ext cx="778778" cy="62291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52B1CBC-1B3F-4C6F-B259-296F38EE7BAB}"/>
                  </a:ext>
                </a:extLst>
              </p:cNvPr>
              <p:cNvCxnSpPr>
                <a:cxnSpLocks/>
              </p:cNvCxnSpPr>
              <p:nvPr/>
            </p:nvCxnSpPr>
            <p:spPr>
              <a:xfrm>
                <a:off x="5573486" y="4112222"/>
                <a:ext cx="725714" cy="61580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675E3203-862F-46E7-96A0-9569F94267B7}"/>
                </a:ext>
              </a:extLst>
            </p:cNvPr>
            <p:cNvCxnSpPr/>
            <p:nvPr/>
          </p:nvCxnSpPr>
          <p:spPr>
            <a:xfrm>
              <a:off x="308851" y="3707252"/>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1298F94-30FF-41D8-8870-A4CE3356C725}"/>
                </a:ext>
              </a:extLst>
            </p:cNvPr>
            <p:cNvCxnSpPr>
              <a:cxnSpLocks/>
            </p:cNvCxnSpPr>
            <p:nvPr/>
          </p:nvCxnSpPr>
          <p:spPr>
            <a:xfrm>
              <a:off x="326419" y="3733378"/>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72A6811-9ABB-45ED-9905-7802870C008D}"/>
                </a:ext>
              </a:extLst>
            </p:cNvPr>
            <p:cNvCxnSpPr/>
            <p:nvPr/>
          </p:nvCxnSpPr>
          <p:spPr>
            <a:xfrm>
              <a:off x="4181213" y="6961193"/>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E0ABE68-7DAE-4CFA-AB82-957F262AC470}"/>
                </a:ext>
              </a:extLst>
            </p:cNvPr>
            <p:cNvCxnSpPr>
              <a:cxnSpLocks/>
            </p:cNvCxnSpPr>
            <p:nvPr/>
          </p:nvCxnSpPr>
          <p:spPr>
            <a:xfrm>
              <a:off x="4198781" y="6987319"/>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209DDD5-3E4B-466B-B0F7-F71B29CAD573}"/>
                </a:ext>
              </a:extLst>
            </p:cNvPr>
            <p:cNvSpPr txBox="1"/>
            <p:nvPr/>
          </p:nvSpPr>
          <p:spPr>
            <a:xfrm>
              <a:off x="2571432" y="3812118"/>
              <a:ext cx="471604" cy="754053"/>
            </a:xfrm>
            <a:prstGeom prst="rect">
              <a:avLst/>
            </a:prstGeom>
            <a:noFill/>
          </p:spPr>
          <p:txBody>
            <a:bodyPr wrap="none" rtlCol="0">
              <a:spAutoFit/>
            </a:bodyPr>
            <a:lstStyle/>
            <a:p>
              <a:r>
                <a:rPr lang="en-US" dirty="0">
                  <a:solidFill>
                    <a:srgbClr val="FF0000"/>
                  </a:solidFill>
                </a:rPr>
                <a:t>X</a:t>
              </a:r>
            </a:p>
          </p:txBody>
        </p:sp>
        <p:sp>
          <p:nvSpPr>
            <p:cNvPr id="26" name="TextBox 25">
              <a:extLst>
                <a:ext uri="{FF2B5EF4-FFF2-40B4-BE49-F238E27FC236}">
                  <a16:creationId xmlns:a16="http://schemas.microsoft.com/office/drawing/2014/main" id="{EC30411E-1006-435E-B9DF-D11CC4A5261C}"/>
                </a:ext>
              </a:extLst>
            </p:cNvPr>
            <p:cNvSpPr txBox="1"/>
            <p:nvPr/>
          </p:nvSpPr>
          <p:spPr>
            <a:xfrm>
              <a:off x="464626" y="5564762"/>
              <a:ext cx="471604" cy="754053"/>
            </a:xfrm>
            <a:prstGeom prst="rect">
              <a:avLst/>
            </a:prstGeom>
            <a:noFill/>
          </p:spPr>
          <p:txBody>
            <a:bodyPr wrap="none" rtlCol="0">
              <a:spAutoFit/>
            </a:bodyPr>
            <a:lstStyle/>
            <a:p>
              <a:r>
                <a:rPr lang="en-US" dirty="0">
                  <a:solidFill>
                    <a:srgbClr val="FF0000"/>
                  </a:solidFill>
                </a:rPr>
                <a:t>Y</a:t>
              </a:r>
            </a:p>
          </p:txBody>
        </p:sp>
        <p:sp>
          <p:nvSpPr>
            <p:cNvPr id="27" name="TextBox 26">
              <a:extLst>
                <a:ext uri="{FF2B5EF4-FFF2-40B4-BE49-F238E27FC236}">
                  <a16:creationId xmlns:a16="http://schemas.microsoft.com/office/drawing/2014/main" id="{4EB94FA7-5A29-481A-9D84-6A77C925C387}"/>
                </a:ext>
              </a:extLst>
            </p:cNvPr>
            <p:cNvSpPr txBox="1"/>
            <p:nvPr/>
          </p:nvSpPr>
          <p:spPr>
            <a:xfrm>
              <a:off x="6443794" y="6207140"/>
              <a:ext cx="548483" cy="707886"/>
            </a:xfrm>
            <a:prstGeom prst="rect">
              <a:avLst/>
            </a:prstGeom>
            <a:noFill/>
          </p:spPr>
          <p:txBody>
            <a:bodyPr wrap="none" rtlCol="0">
              <a:spAutoFit/>
            </a:bodyPr>
            <a:lstStyle/>
            <a:p>
              <a:r>
                <a:rPr lang="en-US" sz="4000" dirty="0">
                  <a:solidFill>
                    <a:srgbClr val="FF0000"/>
                  </a:solidFill>
                </a:rPr>
                <a:t>x’</a:t>
              </a:r>
            </a:p>
          </p:txBody>
        </p:sp>
        <p:sp>
          <p:nvSpPr>
            <p:cNvPr id="28" name="TextBox 27">
              <a:extLst>
                <a:ext uri="{FF2B5EF4-FFF2-40B4-BE49-F238E27FC236}">
                  <a16:creationId xmlns:a16="http://schemas.microsoft.com/office/drawing/2014/main" id="{421B3D1F-7F90-4EA2-8EB6-4074C4B630F1}"/>
                </a:ext>
              </a:extLst>
            </p:cNvPr>
            <p:cNvSpPr txBox="1"/>
            <p:nvPr/>
          </p:nvSpPr>
          <p:spPr>
            <a:xfrm>
              <a:off x="3670928" y="8648930"/>
              <a:ext cx="560859" cy="707886"/>
            </a:xfrm>
            <a:prstGeom prst="rect">
              <a:avLst/>
            </a:prstGeom>
            <a:noFill/>
          </p:spPr>
          <p:txBody>
            <a:bodyPr wrap="none" rtlCol="0">
              <a:spAutoFit/>
            </a:bodyPr>
            <a:lstStyle/>
            <a:p>
              <a:r>
                <a:rPr lang="en-US" sz="4000" dirty="0">
                  <a:solidFill>
                    <a:srgbClr val="FF0000"/>
                  </a:solidFill>
                </a:rPr>
                <a:t>y’</a:t>
              </a:r>
            </a:p>
          </p:txBody>
        </p:sp>
      </p:gr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DAFBE55-FF50-45FA-96C3-18718ABF4C1C}"/>
                  </a:ext>
                </a:extLst>
              </p:cNvPr>
              <p:cNvSpPr/>
              <p:nvPr/>
            </p:nvSpPr>
            <p:spPr>
              <a:xfrm>
                <a:off x="11410355" y="3545568"/>
                <a:ext cx="3304173" cy="2151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lumMod val="50000"/>
                                </a:schemeClr>
                              </a:solidFill>
                              <a:latin typeface="Cambria Math" panose="02040503050406030204" pitchFamily="18" charset="0"/>
                            </a:rPr>
                          </m:ctrlPr>
                        </m:dPr>
                        <m:e>
                          <m:eqArr>
                            <m:eqArrPr>
                              <m:ctrlPr>
                                <a:rPr lang="en-US" sz="6000" i="1">
                                  <a:solidFill>
                                    <a:schemeClr val="tx2">
                                      <a:lumMod val="50000"/>
                                    </a:schemeClr>
                                  </a:solidFill>
                                  <a:latin typeface="Cambria Math" panose="02040503050406030204" pitchFamily="18" charset="0"/>
                                </a:rPr>
                              </m:ctrlPr>
                            </m:eqArrPr>
                            <m:e>
                              <m:r>
                                <a:rPr lang="en-US" sz="6000">
                                  <a:solidFill>
                                    <a:schemeClr val="tx2">
                                      <a:lumMod val="50000"/>
                                    </a:schemeClr>
                                  </a:solidFill>
                                  <a:latin typeface="Cambria Math" panose="02040503050406030204" pitchFamily="18" charset="0"/>
                                </a:rPr>
                                <m:t>&amp;</m:t>
                              </m:r>
                              <m:r>
                                <a:rPr lang="en-US" sz="6000" i="1">
                                  <a:solidFill>
                                    <a:schemeClr val="tx2">
                                      <a:lumMod val="50000"/>
                                    </a:schemeClr>
                                  </a:solidFill>
                                  <a:latin typeface="Cambria Math" panose="02040503050406030204" pitchFamily="18" charset="0"/>
                                </a:rPr>
                                <m:t>𝑋</m:t>
                              </m:r>
                              <m:r>
                                <a:rPr lang="en-US" sz="6000" i="0">
                                  <a:solidFill>
                                    <a:schemeClr val="tx2">
                                      <a:lumMod val="50000"/>
                                    </a:schemeClr>
                                  </a:solidFill>
                                  <a:latin typeface="Cambria Math" panose="02040503050406030204" pitchFamily="18" charset="0"/>
                                </a:rPr>
                                <m:t>=</m:t>
                              </m:r>
                              <m:r>
                                <a:rPr lang="en-US" sz="6000" i="1">
                                  <a:solidFill>
                                    <a:schemeClr val="tx2">
                                      <a:lumMod val="50000"/>
                                    </a:schemeClr>
                                  </a:solidFill>
                                  <a:latin typeface="Cambria Math" panose="02040503050406030204" pitchFamily="18" charset="0"/>
                                </a:rPr>
                                <m:t>𝑥</m:t>
                              </m:r>
                              <m:r>
                                <a:rPr lang="en-US" sz="6000" i="0">
                                  <a:solidFill>
                                    <a:schemeClr val="tx2">
                                      <a:lumMod val="50000"/>
                                    </a:schemeClr>
                                  </a:solidFill>
                                  <a:latin typeface="Cambria Math" panose="02040503050406030204" pitchFamily="18" charset="0"/>
                                </a:rPr>
                                <m:t>− </m:t>
                              </m:r>
                              <m:sSub>
                                <m:sSubPr>
                                  <m:ctrlPr>
                                    <a:rPr lang="en-US" sz="6000" i="1">
                                      <a:solidFill>
                                        <a:schemeClr val="tx2">
                                          <a:lumMod val="50000"/>
                                        </a:schemeClr>
                                      </a:solidFill>
                                      <a:latin typeface="Cambria Math" panose="02040503050406030204" pitchFamily="18" charset="0"/>
                                    </a:rPr>
                                  </m:ctrlPr>
                                </m:sSubPr>
                                <m:e>
                                  <m:r>
                                    <a:rPr lang="en-US" sz="6000" i="1">
                                      <a:solidFill>
                                        <a:schemeClr val="tx2">
                                          <a:lumMod val="50000"/>
                                        </a:schemeClr>
                                      </a:solidFill>
                                      <a:latin typeface="Cambria Math" panose="02040503050406030204" pitchFamily="18" charset="0"/>
                                    </a:rPr>
                                    <m:t>𝑥</m:t>
                                  </m:r>
                                </m:e>
                                <m:sub>
                                  <m:r>
                                    <a:rPr lang="en-US" sz="6000" i="0">
                                      <a:solidFill>
                                        <a:schemeClr val="tx2">
                                          <a:lumMod val="50000"/>
                                        </a:schemeClr>
                                      </a:solidFill>
                                      <a:latin typeface="Cambria Math" panose="02040503050406030204" pitchFamily="18" charset="0"/>
                                    </a:rPr>
                                    <m:t>0</m:t>
                                  </m:r>
                                </m:sub>
                              </m:sSub>
                            </m:e>
                            <m:e>
                              <m:r>
                                <a:rPr lang="en-US" sz="6000" i="0">
                                  <a:solidFill>
                                    <a:schemeClr val="tx2">
                                      <a:lumMod val="50000"/>
                                    </a:schemeClr>
                                  </a:solidFill>
                                  <a:latin typeface="Cambria Math" panose="02040503050406030204" pitchFamily="18" charset="0"/>
                                </a:rPr>
                                <m:t>&amp;</m:t>
                              </m:r>
                              <m:r>
                                <a:rPr lang="en-US" sz="6000" i="1">
                                  <a:solidFill>
                                    <a:schemeClr val="tx2">
                                      <a:lumMod val="50000"/>
                                    </a:schemeClr>
                                  </a:solidFill>
                                  <a:latin typeface="Cambria Math" panose="02040503050406030204" pitchFamily="18" charset="0"/>
                                </a:rPr>
                                <m:t>𝑌</m:t>
                              </m:r>
                              <m:r>
                                <a:rPr lang="en-US" sz="6000" i="0">
                                  <a:solidFill>
                                    <a:schemeClr val="tx2">
                                      <a:lumMod val="50000"/>
                                    </a:schemeClr>
                                  </a:solidFill>
                                  <a:latin typeface="Cambria Math" panose="02040503050406030204" pitchFamily="18" charset="0"/>
                                </a:rPr>
                                <m:t>=</m:t>
                              </m:r>
                              <m:r>
                                <a:rPr lang="en-US" sz="6000" i="1">
                                  <a:solidFill>
                                    <a:schemeClr val="tx2">
                                      <a:lumMod val="50000"/>
                                    </a:schemeClr>
                                  </a:solidFill>
                                  <a:latin typeface="Cambria Math" panose="02040503050406030204" pitchFamily="18" charset="0"/>
                                </a:rPr>
                                <m:t>𝑦</m:t>
                              </m:r>
                              <m:r>
                                <a:rPr lang="en-US" sz="6000" i="0">
                                  <a:solidFill>
                                    <a:schemeClr val="tx2">
                                      <a:lumMod val="50000"/>
                                    </a:schemeClr>
                                  </a:solidFill>
                                  <a:latin typeface="Cambria Math" panose="02040503050406030204" pitchFamily="18" charset="0"/>
                                </a:rPr>
                                <m:t>−</m:t>
                              </m:r>
                              <m:sSub>
                                <m:sSubPr>
                                  <m:ctrlPr>
                                    <a:rPr lang="en-US" sz="6000" i="1">
                                      <a:solidFill>
                                        <a:schemeClr val="tx2">
                                          <a:lumMod val="50000"/>
                                        </a:schemeClr>
                                      </a:solidFill>
                                      <a:latin typeface="Cambria Math" panose="02040503050406030204" pitchFamily="18" charset="0"/>
                                    </a:rPr>
                                  </m:ctrlPr>
                                </m:sSubPr>
                                <m:e>
                                  <m:r>
                                    <a:rPr lang="en-US" sz="6000" i="1">
                                      <a:solidFill>
                                        <a:schemeClr val="tx2">
                                          <a:lumMod val="50000"/>
                                        </a:schemeClr>
                                      </a:solidFill>
                                      <a:latin typeface="Cambria Math" panose="02040503050406030204" pitchFamily="18" charset="0"/>
                                    </a:rPr>
                                    <m:t>𝑦</m:t>
                                  </m:r>
                                </m:e>
                                <m:sub>
                                  <m:r>
                                    <a:rPr lang="en-US" sz="6000" i="0">
                                      <a:solidFill>
                                        <a:schemeClr val="tx2">
                                          <a:lumMod val="50000"/>
                                        </a:schemeClr>
                                      </a:solidFill>
                                      <a:latin typeface="Cambria Math" panose="02040503050406030204" pitchFamily="18" charset="0"/>
                                    </a:rPr>
                                    <m:t>0</m:t>
                                  </m:r>
                                </m:sub>
                              </m:sSub>
                            </m:e>
                          </m:eqArr>
                        </m:e>
                      </m:d>
                    </m:oMath>
                  </m:oMathPara>
                </a14:m>
                <a:endParaRPr lang="en-US" sz="6000" dirty="0">
                  <a:solidFill>
                    <a:schemeClr val="tx2">
                      <a:lumMod val="50000"/>
                    </a:schemeClr>
                  </a:solidFill>
                </a:endParaRPr>
              </a:p>
            </p:txBody>
          </p:sp>
        </mc:Choice>
        <mc:Fallback xmlns="">
          <p:sp>
            <p:nvSpPr>
              <p:cNvPr id="29" name="Rectangle 28">
                <a:extLst>
                  <a:ext uri="{FF2B5EF4-FFF2-40B4-BE49-F238E27FC236}">
                    <a16:creationId xmlns:a16="http://schemas.microsoft.com/office/drawing/2014/main" id="{7DAFBE55-FF50-45FA-96C3-18718ABF4C1C}"/>
                  </a:ext>
                </a:extLst>
              </p:cNvPr>
              <p:cNvSpPr>
                <a:spLocks noRot="1" noChangeAspect="1" noMove="1" noResize="1" noEditPoints="1" noAdjustHandles="1" noChangeArrowheads="1" noChangeShapeType="1" noTextEdit="1"/>
              </p:cNvSpPr>
              <p:nvPr/>
            </p:nvSpPr>
            <p:spPr>
              <a:xfrm>
                <a:off x="11410355" y="3545568"/>
                <a:ext cx="3304173" cy="2151936"/>
              </a:xfrm>
              <a:prstGeom prst="rect">
                <a:avLst/>
              </a:prstGeom>
              <a:blipFill>
                <a:blip r:embed="rId4"/>
                <a:stretch>
                  <a:fillRect r="-26199"/>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7F25C11E-75E3-4BB2-9CFB-9D64338E2E27}"/>
              </a:ext>
            </a:extLst>
          </p:cNvPr>
          <p:cNvPicPr>
            <a:picLocks noChangeAspect="1"/>
          </p:cNvPicPr>
          <p:nvPr/>
        </p:nvPicPr>
        <p:blipFill>
          <a:blip r:embed="rId5"/>
          <a:stretch>
            <a:fillRect/>
          </a:stretch>
        </p:blipFill>
        <p:spPr>
          <a:xfrm>
            <a:off x="651801" y="9413449"/>
            <a:ext cx="7430674" cy="2288310"/>
          </a:xfrm>
          <a:prstGeom prst="rect">
            <a:avLst/>
          </a:prstGeom>
        </p:spPr>
      </p:pic>
      <p:sp>
        <p:nvSpPr>
          <p:cNvPr id="34" name="Arrow: Down 33">
            <a:extLst>
              <a:ext uri="{FF2B5EF4-FFF2-40B4-BE49-F238E27FC236}">
                <a16:creationId xmlns:a16="http://schemas.microsoft.com/office/drawing/2014/main" id="{6D199E8D-7A7D-463C-89F2-5AC7D2FBF1CC}"/>
              </a:ext>
            </a:extLst>
          </p:cNvPr>
          <p:cNvSpPr/>
          <p:nvPr/>
        </p:nvSpPr>
        <p:spPr>
          <a:xfrm>
            <a:off x="3433285" y="7982632"/>
            <a:ext cx="1425300" cy="943380"/>
          </a:xfrm>
          <a:prstGeom prst="down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4343A73-DE45-4160-8EEC-30C55A608E36}"/>
                  </a:ext>
                </a:extLst>
              </p:cNvPr>
              <p:cNvSpPr/>
              <p:nvPr/>
            </p:nvSpPr>
            <p:spPr>
              <a:xfrm>
                <a:off x="11391430" y="6896332"/>
                <a:ext cx="4146968" cy="2151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solidFill>
                              <a:latin typeface="Cambria Math" panose="02040503050406030204" pitchFamily="18" charset="0"/>
                            </a:rPr>
                          </m:ctrlPr>
                        </m:dPr>
                        <m:e>
                          <m:eqArr>
                            <m:eqArrPr>
                              <m:ctrlPr>
                                <a:rPr lang="en-US" sz="6000" i="1">
                                  <a:solidFill>
                                    <a:schemeClr val="tx2"/>
                                  </a:solidFill>
                                  <a:latin typeface="Cambria Math" panose="02040503050406030204" pitchFamily="18" charset="0"/>
                                </a:rPr>
                              </m:ctrlPr>
                            </m:eqArrPr>
                            <m:e>
                              <m:r>
                                <a:rPr lang="en-US" sz="6000">
                                  <a:solidFill>
                                    <a:schemeClr val="tx2"/>
                                  </a:solidFill>
                                  <a:latin typeface="Cambria Math" panose="02040503050406030204" pitchFamily="18" charset="0"/>
                                </a:rPr>
                                <m:t>&amp;</m:t>
                              </m:r>
                              <m:r>
                                <a:rPr lang="en-US" sz="6000" i="1">
                                  <a:solidFill>
                                    <a:schemeClr val="tx2"/>
                                  </a:solidFill>
                                  <a:latin typeface="Cambria Math" panose="02040503050406030204" pitchFamily="18" charset="0"/>
                                </a:rPr>
                                <m:t>𝑋</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𝑎</m:t>
                              </m:r>
                              <m:r>
                                <a:rPr lang="en-US" sz="6000" i="0">
                                  <a:solidFill>
                                    <a:schemeClr val="tx2"/>
                                  </a:solidFill>
                                  <a:latin typeface="Cambria Math" panose="02040503050406030204" pitchFamily="18" charset="0"/>
                                </a:rPr>
                                <m:t>+ ∆</m:t>
                              </m:r>
                              <m:r>
                                <a:rPr lang="en-US" sz="6000" i="1">
                                  <a:solidFill>
                                    <a:schemeClr val="tx2"/>
                                  </a:solidFill>
                                  <a:latin typeface="Cambria Math" panose="02040503050406030204" pitchFamily="18" charset="0"/>
                                </a:rPr>
                                <m:t>𝑥</m:t>
                              </m:r>
                              <m:r>
                                <a:rPr lang="en-US" sz="6000" i="0">
                                  <a:solidFill>
                                    <a:schemeClr val="tx2"/>
                                  </a:solidFill>
                                  <a:latin typeface="Cambria Math" panose="02040503050406030204" pitchFamily="18" charset="0"/>
                                </a:rPr>
                                <m:t>.</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𝑥</m:t>
                                  </m:r>
                                </m:e>
                                <m:sub>
                                  <m:r>
                                    <a:rPr lang="en-US" sz="6000" i="0">
                                      <a:solidFill>
                                        <a:schemeClr val="tx2"/>
                                      </a:solidFill>
                                      <a:latin typeface="Cambria Math" panose="02040503050406030204" pitchFamily="18" charset="0"/>
                                    </a:rPr>
                                    <m:t>1</m:t>
                                  </m:r>
                                </m:sub>
                              </m:sSub>
                            </m:e>
                            <m:e>
                              <m:r>
                                <a:rPr lang="en-US" sz="6000" i="0">
                                  <a:solidFill>
                                    <a:schemeClr val="tx2"/>
                                  </a:solidFill>
                                  <a:latin typeface="Cambria Math" panose="02040503050406030204" pitchFamily="18" charset="0"/>
                                </a:rPr>
                                <m:t>&amp;</m:t>
                              </m:r>
                              <m:r>
                                <a:rPr lang="en-US" sz="6000" i="1">
                                  <a:solidFill>
                                    <a:schemeClr val="tx2"/>
                                  </a:solidFill>
                                  <a:latin typeface="Cambria Math" panose="02040503050406030204" pitchFamily="18" charset="0"/>
                                </a:rPr>
                                <m:t>𝑌</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𝑏</m:t>
                              </m:r>
                              <m:r>
                                <a:rPr lang="en-US" sz="6000" i="0">
                                  <a:solidFill>
                                    <a:schemeClr val="tx2"/>
                                  </a:solidFill>
                                  <a:latin typeface="Cambria Math" panose="02040503050406030204" pitchFamily="18" charset="0"/>
                                </a:rPr>
                                <m:t>+</m:t>
                              </m:r>
                              <m:sSub>
                                <m:sSubPr>
                                  <m:ctrlPr>
                                    <a:rPr lang="en-US" sz="6000" i="1">
                                      <a:solidFill>
                                        <a:schemeClr val="tx2"/>
                                      </a:solidFill>
                                      <a:latin typeface="Cambria Math" panose="02040503050406030204" pitchFamily="18" charset="0"/>
                                    </a:rPr>
                                  </m:ctrlPr>
                                </m:sSubPr>
                                <m:e>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e>
                                <m:sub>
                                  <m:r>
                                    <a:rPr lang="en-US" sz="6000" i="0">
                                      <a:solidFill>
                                        <a:schemeClr val="tx2"/>
                                      </a:solidFill>
                                      <a:latin typeface="Cambria Math" panose="02040503050406030204" pitchFamily="18" charset="0"/>
                                    </a:rPr>
                                    <m:t>1</m:t>
                                  </m:r>
                                </m:sub>
                              </m:sSub>
                            </m:e>
                          </m:eqArr>
                        </m:e>
                      </m:d>
                    </m:oMath>
                  </m:oMathPara>
                </a14:m>
                <a:endParaRPr lang="en-US" sz="6000" dirty="0">
                  <a:solidFill>
                    <a:schemeClr val="tx2"/>
                  </a:solidFill>
                </a:endParaRPr>
              </a:p>
            </p:txBody>
          </p:sp>
        </mc:Choice>
        <mc:Fallback xmlns="">
          <p:sp>
            <p:nvSpPr>
              <p:cNvPr id="35" name="Rectangle 34">
                <a:extLst>
                  <a:ext uri="{FF2B5EF4-FFF2-40B4-BE49-F238E27FC236}">
                    <a16:creationId xmlns:a16="http://schemas.microsoft.com/office/drawing/2014/main" id="{94343A73-DE45-4160-8EEC-30C55A608E36}"/>
                  </a:ext>
                </a:extLst>
              </p:cNvPr>
              <p:cNvSpPr>
                <a:spLocks noRot="1" noChangeAspect="1" noMove="1" noResize="1" noEditPoints="1" noAdjustHandles="1" noChangeArrowheads="1" noChangeShapeType="1" noTextEdit="1"/>
              </p:cNvSpPr>
              <p:nvPr/>
            </p:nvSpPr>
            <p:spPr>
              <a:xfrm>
                <a:off x="11391430" y="6896332"/>
                <a:ext cx="4146968" cy="2151936"/>
              </a:xfrm>
              <a:prstGeom prst="rect">
                <a:avLst/>
              </a:prstGeom>
              <a:blipFill>
                <a:blip r:embed="rId6"/>
                <a:stretch>
                  <a:fillRect r="-28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02FA678D-BDE5-442E-8AFB-74474867E859}"/>
                  </a:ext>
                </a:extLst>
              </p:cNvPr>
              <p:cNvSpPr/>
              <p:nvPr/>
            </p:nvSpPr>
            <p:spPr>
              <a:xfrm>
                <a:off x="11259925" y="9048268"/>
                <a:ext cx="4114800" cy="42544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solidFill>
                              <a:latin typeface="Cambria Math" panose="02040503050406030204" pitchFamily="18" charset="0"/>
                            </a:rPr>
                          </m:ctrlPr>
                        </m:dPr>
                        <m:e>
                          <m:eqArr>
                            <m:eqArrPr>
                              <m:ctrlPr>
                                <a:rPr lang="en-US" sz="6000" i="1">
                                  <a:solidFill>
                                    <a:schemeClr val="tx2"/>
                                  </a:solidFill>
                                  <a:latin typeface="Cambria Math" panose="02040503050406030204" pitchFamily="18" charset="0"/>
                                </a:rPr>
                              </m:ctrlPr>
                            </m:eqArrPr>
                            <m:e>
                              <m:r>
                                <a:rPr lang="en-US" sz="6000">
                                  <a:solidFill>
                                    <a:schemeClr val="tx2"/>
                                  </a:solidFill>
                                  <a:latin typeface="Cambria Math" panose="02040503050406030204" pitchFamily="18" charset="0"/>
                                </a:rPr>
                                <m:t>&amp;</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𝑥</m:t>
                                  </m:r>
                                </m:e>
                                <m:sub>
                                  <m:r>
                                    <a:rPr lang="en-US" sz="6000" i="0">
                                      <a:solidFill>
                                        <a:schemeClr val="tx2"/>
                                      </a:solidFill>
                                      <a:latin typeface="Cambria Math" panose="02040503050406030204" pitchFamily="18" charset="0"/>
                                    </a:rPr>
                                    <m:t>1</m:t>
                                  </m:r>
                                </m:sub>
                              </m:sSub>
                              <m:r>
                                <a:rPr lang="en-US" sz="6000" i="0">
                                  <a:solidFill>
                                    <a:schemeClr val="tx2"/>
                                  </a:solidFill>
                                  <a:latin typeface="Cambria Math" panose="02040503050406030204" pitchFamily="18" charset="0"/>
                                </a:rPr>
                                <m:t>= </m:t>
                              </m:r>
                              <m:f>
                                <m:fPr>
                                  <m:ctrlPr>
                                    <a:rPr lang="en-US" sz="6000" i="1">
                                      <a:solidFill>
                                        <a:schemeClr val="tx2"/>
                                      </a:solidFill>
                                      <a:latin typeface="Cambria Math" panose="02040503050406030204" pitchFamily="18" charset="0"/>
                                    </a:rPr>
                                  </m:ctrlPr>
                                </m:fPr>
                                <m:num>
                                  <m:r>
                                    <a:rPr lang="en-US" sz="6000" i="1">
                                      <a:solidFill>
                                        <a:schemeClr val="tx2"/>
                                      </a:solidFill>
                                      <a:latin typeface="Cambria Math" panose="02040503050406030204" pitchFamily="18" charset="0"/>
                                    </a:rPr>
                                    <m:t>𝑋</m:t>
                                  </m:r>
                                  <m:r>
                                    <a:rPr lang="en-US" sz="6000" i="0">
                                      <a:solidFill>
                                        <a:schemeClr val="tx2"/>
                                      </a:solidFill>
                                      <a:latin typeface="Cambria Math" panose="02040503050406030204" pitchFamily="18" charset="0"/>
                                    </a:rPr>
                                    <m:t>−</m:t>
                                  </m:r>
                                  <m:r>
                                    <m:rPr>
                                      <m:sty m:val="p"/>
                                    </m:rPr>
                                    <a:rPr lang="en-US" sz="6000" i="0">
                                      <a:solidFill>
                                        <a:schemeClr val="tx2"/>
                                      </a:solidFill>
                                      <a:latin typeface="Cambria Math" panose="02040503050406030204" pitchFamily="18" charset="0"/>
                                    </a:rPr>
                                    <m:t>a</m:t>
                                  </m:r>
                                  <m:r>
                                    <a:rPr lang="en-US" sz="6000" i="0">
                                      <a:solidFill>
                                        <a:schemeClr val="tx2"/>
                                      </a:solidFill>
                                      <a:latin typeface="Cambria Math" panose="02040503050406030204" pitchFamily="18" charset="0"/>
                                    </a:rPr>
                                    <m:t> </m:t>
                                  </m:r>
                                </m:num>
                                <m:den>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𝑥</m:t>
                                  </m:r>
                                </m:den>
                              </m:f>
                            </m:e>
                            <m:e>
                              <m:r>
                                <a:rPr lang="en-US" sz="6000" i="0">
                                  <a:solidFill>
                                    <a:schemeClr val="tx2"/>
                                  </a:solidFill>
                                  <a:latin typeface="Cambria Math" panose="02040503050406030204" pitchFamily="18" charset="0"/>
                                </a:rPr>
                                <m:t>&amp;</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𝑦</m:t>
                                  </m:r>
                                </m:e>
                                <m:sub>
                                  <m:r>
                                    <a:rPr lang="en-US" sz="6000" i="0">
                                      <a:solidFill>
                                        <a:schemeClr val="tx2"/>
                                      </a:solidFill>
                                      <a:latin typeface="Cambria Math" panose="02040503050406030204" pitchFamily="18" charset="0"/>
                                    </a:rPr>
                                    <m:t>1</m:t>
                                  </m:r>
                                </m:sub>
                              </m:sSub>
                              <m:r>
                                <a:rPr lang="en-US" sz="6000" i="0">
                                  <a:solidFill>
                                    <a:schemeClr val="tx2"/>
                                  </a:solidFill>
                                  <a:latin typeface="Cambria Math" panose="02040503050406030204" pitchFamily="18" charset="0"/>
                                </a:rPr>
                                <m:t>= </m:t>
                              </m:r>
                              <m:f>
                                <m:fPr>
                                  <m:ctrlPr>
                                    <a:rPr lang="en-US" sz="6000" i="1">
                                      <a:solidFill>
                                        <a:schemeClr val="tx2"/>
                                      </a:solidFill>
                                      <a:latin typeface="Cambria Math" panose="02040503050406030204" pitchFamily="18" charset="0"/>
                                    </a:rPr>
                                  </m:ctrlPr>
                                </m:fPr>
                                <m:num>
                                  <m:r>
                                    <a:rPr lang="en-US" sz="6000" i="1">
                                      <a:solidFill>
                                        <a:schemeClr val="tx2"/>
                                      </a:solidFill>
                                      <a:latin typeface="Cambria Math" panose="02040503050406030204" pitchFamily="18" charset="0"/>
                                    </a:rPr>
                                    <m:t>𝑌</m:t>
                                  </m:r>
                                  <m:r>
                                    <a:rPr lang="en-US" sz="6000" i="0">
                                      <a:solidFill>
                                        <a:schemeClr val="tx2"/>
                                      </a:solidFill>
                                      <a:latin typeface="Cambria Math" panose="02040503050406030204" pitchFamily="18" charset="0"/>
                                    </a:rPr>
                                    <m:t>−</m:t>
                                  </m:r>
                                  <m:r>
                                    <m:rPr>
                                      <m:sty m:val="p"/>
                                    </m:rPr>
                                    <a:rPr lang="en-US" sz="6000" i="0">
                                      <a:solidFill>
                                        <a:schemeClr val="tx2"/>
                                      </a:solidFill>
                                      <a:latin typeface="Cambria Math" panose="02040503050406030204" pitchFamily="18" charset="0"/>
                                    </a:rPr>
                                    <m:t>b</m:t>
                                  </m:r>
                                  <m:r>
                                    <a:rPr lang="en-US" sz="6000" i="0">
                                      <a:solidFill>
                                        <a:schemeClr val="tx2"/>
                                      </a:solidFill>
                                      <a:latin typeface="Cambria Math" panose="02040503050406030204" pitchFamily="18" charset="0"/>
                                    </a:rPr>
                                    <m:t> </m:t>
                                  </m:r>
                                </m:num>
                                <m:den>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den>
                              </m:f>
                            </m:e>
                          </m:eqArr>
                        </m:e>
                      </m:d>
                    </m:oMath>
                  </m:oMathPara>
                </a14:m>
                <a:endParaRPr lang="en-US" sz="6000" dirty="0">
                  <a:solidFill>
                    <a:schemeClr val="tx2"/>
                  </a:solidFill>
                </a:endParaRPr>
              </a:p>
            </p:txBody>
          </p:sp>
        </mc:Choice>
        <mc:Fallback xmlns="">
          <p:sp>
            <p:nvSpPr>
              <p:cNvPr id="36" name="Rectangle 35">
                <a:extLst>
                  <a:ext uri="{FF2B5EF4-FFF2-40B4-BE49-F238E27FC236}">
                    <a16:creationId xmlns:a16="http://schemas.microsoft.com/office/drawing/2014/main" id="{02FA678D-BDE5-442E-8AFB-74474867E859}"/>
                  </a:ext>
                </a:extLst>
              </p:cNvPr>
              <p:cNvSpPr>
                <a:spLocks noRot="1" noChangeAspect="1" noMove="1" noResize="1" noEditPoints="1" noAdjustHandles="1" noChangeArrowheads="1" noChangeShapeType="1" noTextEdit="1"/>
              </p:cNvSpPr>
              <p:nvPr/>
            </p:nvSpPr>
            <p:spPr>
              <a:xfrm>
                <a:off x="11259925" y="9048268"/>
                <a:ext cx="4114800" cy="4254434"/>
              </a:xfrm>
              <a:prstGeom prst="rect">
                <a:avLst/>
              </a:prstGeom>
              <a:blipFill>
                <a:blip r:embed="rId7"/>
                <a:stretch>
                  <a:fillRect r="-9185"/>
                </a:stretch>
              </a:blipFill>
            </p:spPr>
            <p:txBody>
              <a:bodyPr/>
              <a:lstStyle/>
              <a:p>
                <a:r>
                  <a:rPr lang="en-US">
                    <a:noFill/>
                  </a:rPr>
                  <a:t> </a:t>
                </a:r>
              </a:p>
            </p:txBody>
          </p:sp>
        </mc:Fallback>
      </mc:AlternateContent>
      <p:sp>
        <p:nvSpPr>
          <p:cNvPr id="37" name="Arrow: Right 36">
            <a:extLst>
              <a:ext uri="{FF2B5EF4-FFF2-40B4-BE49-F238E27FC236}">
                <a16:creationId xmlns:a16="http://schemas.microsoft.com/office/drawing/2014/main" id="{A2515EF0-5EBE-4A65-8B9C-772731A50660}"/>
              </a:ext>
            </a:extLst>
          </p:cNvPr>
          <p:cNvSpPr/>
          <p:nvPr/>
        </p:nvSpPr>
        <p:spPr>
          <a:xfrm>
            <a:off x="10401493" y="10835850"/>
            <a:ext cx="776595" cy="67926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200910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7" y="821828"/>
            <a:ext cx="7638631" cy="1015016"/>
            <a:chOff x="5324717"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7"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23</a:t>
            </a:fld>
            <a:endParaRPr lang="en-US" sz="2800"/>
          </a:p>
        </p:txBody>
      </p:sp>
      <p:grpSp>
        <p:nvGrpSpPr>
          <p:cNvPr id="37" name="Group 36">
            <a:extLst>
              <a:ext uri="{FF2B5EF4-FFF2-40B4-BE49-F238E27FC236}">
                <a16:creationId xmlns:a16="http://schemas.microsoft.com/office/drawing/2014/main" id="{15696107-4F54-4170-A208-539DF2E4472A}"/>
              </a:ext>
            </a:extLst>
          </p:cNvPr>
          <p:cNvGrpSpPr/>
          <p:nvPr/>
        </p:nvGrpSpPr>
        <p:grpSpPr>
          <a:xfrm>
            <a:off x="4811210" y="2542363"/>
            <a:ext cx="13787396" cy="10573459"/>
            <a:chOff x="146123" y="987924"/>
            <a:chExt cx="6043414" cy="4634652"/>
          </a:xfrm>
        </p:grpSpPr>
        <p:cxnSp>
          <p:nvCxnSpPr>
            <p:cNvPr id="38" name="Straight Connector 37">
              <a:extLst>
                <a:ext uri="{FF2B5EF4-FFF2-40B4-BE49-F238E27FC236}">
                  <a16:creationId xmlns:a16="http://schemas.microsoft.com/office/drawing/2014/main" id="{E68A7BF8-B6C4-4158-B2F0-2783138D6EFE}"/>
                </a:ext>
              </a:extLst>
            </p:cNvPr>
            <p:cNvCxnSpPr>
              <a:cxnSpLocks/>
            </p:cNvCxnSpPr>
            <p:nvPr/>
          </p:nvCxnSpPr>
          <p:spPr>
            <a:xfrm flipH="1">
              <a:off x="2358455" y="3264222"/>
              <a:ext cx="848465" cy="1579646"/>
            </a:xfrm>
            <a:prstGeom prst="line">
              <a:avLst/>
            </a:prstGeom>
            <a:noFill/>
            <a:ln w="6350" cap="flat" cmpd="sng" algn="ctr">
              <a:solidFill>
                <a:sysClr val="windowText" lastClr="000000"/>
              </a:solidFill>
              <a:prstDash val="dash"/>
              <a:miter lim="800000"/>
            </a:ln>
            <a:effectLst/>
          </p:spPr>
        </p:cxnSp>
        <p:sp>
          <p:nvSpPr>
            <p:cNvPr id="39" name="Rectangle 38">
              <a:extLst>
                <a:ext uri="{FF2B5EF4-FFF2-40B4-BE49-F238E27FC236}">
                  <a16:creationId xmlns:a16="http://schemas.microsoft.com/office/drawing/2014/main" id="{9C43F150-2CD7-47EA-9155-90EDF315A0F1}"/>
                </a:ext>
              </a:extLst>
            </p:cNvPr>
            <p:cNvSpPr/>
            <p:nvPr/>
          </p:nvSpPr>
          <p:spPr>
            <a:xfrm>
              <a:off x="780167" y="1366224"/>
              <a:ext cx="56025" cy="1644254"/>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D0ADAA3-C110-435C-9123-A64D4A6CA02C}"/>
                </a:ext>
              </a:extLst>
            </p:cNvPr>
            <p:cNvSpPr/>
            <p:nvPr/>
          </p:nvSpPr>
          <p:spPr>
            <a:xfrm>
              <a:off x="3481488" y="2510102"/>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Parallelogram 40">
              <a:extLst>
                <a:ext uri="{FF2B5EF4-FFF2-40B4-BE49-F238E27FC236}">
                  <a16:creationId xmlns:a16="http://schemas.microsoft.com/office/drawing/2014/main" id="{CE8CBBF2-70F5-410C-9D94-FD1B83770F51}"/>
                </a:ext>
              </a:extLst>
            </p:cNvPr>
            <p:cNvSpPr/>
            <p:nvPr/>
          </p:nvSpPr>
          <p:spPr>
            <a:xfrm>
              <a:off x="560717" y="2510102"/>
              <a:ext cx="3125209" cy="806004"/>
            </a:xfrm>
            <a:prstGeom prst="parallelogram">
              <a:avLst>
                <a:gd name="adj" fmla="val 73653"/>
              </a:avLst>
            </a:prstGeom>
            <a:solidFill>
              <a:schemeClr val="bg2">
                <a:lumMod val="6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Parallelogram 41">
              <a:extLst>
                <a:ext uri="{FF2B5EF4-FFF2-40B4-BE49-F238E27FC236}">
                  <a16:creationId xmlns:a16="http://schemas.microsoft.com/office/drawing/2014/main" id="{73CE3B98-D577-47C5-8D20-C8A8A2CC9637}"/>
                </a:ext>
              </a:extLst>
            </p:cNvPr>
            <p:cNvSpPr/>
            <p:nvPr/>
          </p:nvSpPr>
          <p:spPr>
            <a:xfrm>
              <a:off x="550420" y="2446926"/>
              <a:ext cx="3125209" cy="806004"/>
            </a:xfrm>
            <a:prstGeom prst="parallelogram">
              <a:avLst>
                <a:gd name="adj" fmla="val 73653"/>
              </a:avLst>
            </a:prstGeom>
            <a:solidFill>
              <a:schemeClr val="bg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Parallelogram 42">
              <a:extLst>
                <a:ext uri="{FF2B5EF4-FFF2-40B4-BE49-F238E27FC236}">
                  <a16:creationId xmlns:a16="http://schemas.microsoft.com/office/drawing/2014/main" id="{077C7CAE-09B2-42CA-BF14-43E41051138F}"/>
                </a:ext>
              </a:extLst>
            </p:cNvPr>
            <p:cNvSpPr/>
            <p:nvPr/>
          </p:nvSpPr>
          <p:spPr>
            <a:xfrm>
              <a:off x="545606" y="2361424"/>
              <a:ext cx="3125209" cy="806004"/>
            </a:xfrm>
            <a:prstGeom prst="parallelogram">
              <a:avLst>
                <a:gd name="adj" fmla="val 73653"/>
              </a:avLst>
            </a:prstGeom>
            <a:solidFill>
              <a:schemeClr val="bg2">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319ECB97-87F0-446F-BFA5-B1D688649274}"/>
                </a:ext>
              </a:extLst>
            </p:cNvPr>
            <p:cNvSpPr/>
            <p:nvPr/>
          </p:nvSpPr>
          <p:spPr>
            <a:xfrm>
              <a:off x="571899"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082BF56-90D7-4FB5-9C85-58003569F013}"/>
                </a:ext>
              </a:extLst>
            </p:cNvPr>
            <p:cNvSpPr/>
            <p:nvPr/>
          </p:nvSpPr>
          <p:spPr>
            <a:xfrm>
              <a:off x="2898091"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C38C048-BEE2-4A18-B02C-371C2894FDA2}"/>
                </a:ext>
              </a:extLst>
            </p:cNvPr>
            <p:cNvSpPr/>
            <p:nvPr/>
          </p:nvSpPr>
          <p:spPr>
            <a:xfrm>
              <a:off x="777773" y="1366223"/>
              <a:ext cx="1561086" cy="68237"/>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Trapezoid 46">
              <a:extLst>
                <a:ext uri="{FF2B5EF4-FFF2-40B4-BE49-F238E27FC236}">
                  <a16:creationId xmlns:a16="http://schemas.microsoft.com/office/drawing/2014/main" id="{E8AB82A3-F47E-4F4F-BD00-A47B30EFDD86}"/>
                </a:ext>
              </a:extLst>
            </p:cNvPr>
            <p:cNvSpPr/>
            <p:nvPr/>
          </p:nvSpPr>
          <p:spPr>
            <a:xfrm>
              <a:off x="1728960" y="1448107"/>
              <a:ext cx="1185763" cy="286603"/>
            </a:xfrm>
            <a:prstGeom prst="trapezoid">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Calibri" panose="020F0502020204030204"/>
                  <a:ea typeface="+mn-ea"/>
                  <a:cs typeface="+mn-cs"/>
                </a:rPr>
                <a:t>Kinect</a:t>
              </a:r>
            </a:p>
          </p:txBody>
        </p:sp>
        <p:grpSp>
          <p:nvGrpSpPr>
            <p:cNvPr id="48" name="Group 47">
              <a:extLst>
                <a:ext uri="{FF2B5EF4-FFF2-40B4-BE49-F238E27FC236}">
                  <a16:creationId xmlns:a16="http://schemas.microsoft.com/office/drawing/2014/main" id="{16CC5347-DB83-407E-83B3-D7DB744FCDA0}"/>
                </a:ext>
              </a:extLst>
            </p:cNvPr>
            <p:cNvGrpSpPr/>
            <p:nvPr/>
          </p:nvGrpSpPr>
          <p:grpSpPr>
            <a:xfrm>
              <a:off x="1591912" y="4898216"/>
              <a:ext cx="1108809" cy="481056"/>
              <a:chOff x="5422787" y="4488991"/>
              <a:chExt cx="1162235" cy="762406"/>
            </a:xfrm>
          </p:grpSpPr>
          <p:sp>
            <p:nvSpPr>
              <p:cNvPr id="64" name="Rectangle 63">
                <a:extLst>
                  <a:ext uri="{FF2B5EF4-FFF2-40B4-BE49-F238E27FC236}">
                    <a16:creationId xmlns:a16="http://schemas.microsoft.com/office/drawing/2014/main" id="{938D46E9-8F10-4E00-AE18-11A046803DA2}"/>
                  </a:ext>
                </a:extLst>
              </p:cNvPr>
              <p:cNvSpPr/>
              <p:nvPr/>
            </p:nvSpPr>
            <p:spPr>
              <a:xfrm rot="10800000">
                <a:off x="5823508" y="4488991"/>
                <a:ext cx="395785" cy="13647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84CCB87-10EE-490C-8592-CD2115821B96}"/>
                  </a:ext>
                </a:extLst>
              </p:cNvPr>
              <p:cNvSpPr/>
              <p:nvPr/>
            </p:nvSpPr>
            <p:spPr>
              <a:xfrm>
                <a:off x="5422787" y="4623600"/>
                <a:ext cx="1162235" cy="62779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Máy</a:t>
                </a:r>
                <a:r>
                  <a:rPr kumimoji="0" lang="en-US" sz="30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000" b="1"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chiếu</a:t>
                </a:r>
                <a:endParaRPr kumimoji="0" lang="en-US" sz="30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cxnSp>
          <p:nvCxnSpPr>
            <p:cNvPr id="49" name="Straight Arrow Connector 48">
              <a:extLst>
                <a:ext uri="{FF2B5EF4-FFF2-40B4-BE49-F238E27FC236}">
                  <a16:creationId xmlns:a16="http://schemas.microsoft.com/office/drawing/2014/main" id="{0C375354-5FAC-487C-882E-73456540829D}"/>
                </a:ext>
              </a:extLst>
            </p:cNvPr>
            <p:cNvCxnSpPr>
              <a:cxnSpLocks/>
            </p:cNvCxnSpPr>
            <p:nvPr/>
          </p:nvCxnSpPr>
          <p:spPr>
            <a:xfrm>
              <a:off x="374242" y="3316106"/>
              <a:ext cx="0" cy="2306470"/>
            </a:xfrm>
            <a:prstGeom prst="straightConnector1">
              <a:avLst/>
            </a:prstGeom>
            <a:noFill/>
            <a:ln w="6350" cap="flat" cmpd="sng" algn="ctr">
              <a:solidFill>
                <a:srgbClr val="4472C4"/>
              </a:solidFill>
              <a:prstDash val="solid"/>
              <a:miter lim="800000"/>
              <a:headEnd type="triangle"/>
              <a:tailEnd type="triangle"/>
            </a:ln>
            <a:effectLst/>
          </p:spPr>
        </p:cxnSp>
        <p:sp>
          <p:nvSpPr>
            <p:cNvPr id="50" name="TextBox 49">
              <a:extLst>
                <a:ext uri="{FF2B5EF4-FFF2-40B4-BE49-F238E27FC236}">
                  <a16:creationId xmlns:a16="http://schemas.microsoft.com/office/drawing/2014/main" id="{C812F001-5394-4A73-BFF5-D580C43A5F80}"/>
                </a:ext>
              </a:extLst>
            </p:cNvPr>
            <p:cNvSpPr txBox="1"/>
            <p:nvPr/>
          </p:nvSpPr>
          <p:spPr>
            <a:xfrm rot="16200000">
              <a:off x="-94820" y="4300132"/>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103cm</a:t>
              </a:r>
            </a:p>
          </p:txBody>
        </p:sp>
        <p:cxnSp>
          <p:nvCxnSpPr>
            <p:cNvPr id="51" name="Straight Arrow Connector 50">
              <a:extLst>
                <a:ext uri="{FF2B5EF4-FFF2-40B4-BE49-F238E27FC236}">
                  <a16:creationId xmlns:a16="http://schemas.microsoft.com/office/drawing/2014/main" id="{1E9D3740-E713-4614-86AA-987DF56AE43F}"/>
                </a:ext>
              </a:extLst>
            </p:cNvPr>
            <p:cNvCxnSpPr>
              <a:cxnSpLocks/>
            </p:cNvCxnSpPr>
            <p:nvPr/>
          </p:nvCxnSpPr>
          <p:spPr>
            <a:xfrm>
              <a:off x="584209" y="1433349"/>
              <a:ext cx="0" cy="1477874"/>
            </a:xfrm>
            <a:prstGeom prst="straightConnector1">
              <a:avLst/>
            </a:prstGeom>
            <a:noFill/>
            <a:ln w="6350" cap="flat" cmpd="sng" algn="ctr">
              <a:solidFill>
                <a:srgbClr val="4472C4"/>
              </a:solidFill>
              <a:prstDash val="solid"/>
              <a:miter lim="800000"/>
              <a:headEnd type="triangle"/>
              <a:tailEnd type="triangle"/>
            </a:ln>
            <a:effectLst/>
          </p:spPr>
        </p:cxnSp>
        <p:sp>
          <p:nvSpPr>
            <p:cNvPr id="52" name="TextBox 51">
              <a:extLst>
                <a:ext uri="{FF2B5EF4-FFF2-40B4-BE49-F238E27FC236}">
                  <a16:creationId xmlns:a16="http://schemas.microsoft.com/office/drawing/2014/main" id="{1C30B38F-ADB4-4A9C-9087-30837DE168C2}"/>
                </a:ext>
              </a:extLst>
            </p:cNvPr>
            <p:cNvSpPr txBox="1"/>
            <p:nvPr/>
          </p:nvSpPr>
          <p:spPr>
            <a:xfrm rot="16200000">
              <a:off x="112939" y="1950910"/>
              <a:ext cx="757384"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75cm</a:t>
              </a:r>
            </a:p>
          </p:txBody>
        </p:sp>
        <p:sp>
          <p:nvSpPr>
            <p:cNvPr id="53" name="TextBox 52">
              <a:extLst>
                <a:ext uri="{FF2B5EF4-FFF2-40B4-BE49-F238E27FC236}">
                  <a16:creationId xmlns:a16="http://schemas.microsoft.com/office/drawing/2014/main" id="{A5AEED15-BB21-4338-AABB-B7E00B6D8040}"/>
                </a:ext>
              </a:extLst>
            </p:cNvPr>
            <p:cNvSpPr txBox="1"/>
            <p:nvPr/>
          </p:nvSpPr>
          <p:spPr>
            <a:xfrm>
              <a:off x="1350269" y="987924"/>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80cm</a:t>
              </a:r>
            </a:p>
          </p:txBody>
        </p:sp>
        <p:cxnSp>
          <p:nvCxnSpPr>
            <p:cNvPr id="54" name="Straight Arrow Connector 53">
              <a:extLst>
                <a:ext uri="{FF2B5EF4-FFF2-40B4-BE49-F238E27FC236}">
                  <a16:creationId xmlns:a16="http://schemas.microsoft.com/office/drawing/2014/main" id="{D62AE490-DF54-4DB5-95F1-8EBD450CD159}"/>
                </a:ext>
              </a:extLst>
            </p:cNvPr>
            <p:cNvCxnSpPr>
              <a:cxnSpLocks/>
            </p:cNvCxnSpPr>
            <p:nvPr/>
          </p:nvCxnSpPr>
          <p:spPr>
            <a:xfrm flipH="1" flipV="1">
              <a:off x="1148548" y="2249911"/>
              <a:ext cx="2522267" cy="18539"/>
            </a:xfrm>
            <a:prstGeom prst="straightConnector1">
              <a:avLst/>
            </a:prstGeom>
            <a:noFill/>
            <a:ln w="6350" cap="flat" cmpd="sng" algn="ctr">
              <a:solidFill>
                <a:srgbClr val="4472C4"/>
              </a:solidFill>
              <a:prstDash val="solid"/>
              <a:miter lim="800000"/>
              <a:headEnd type="triangle"/>
              <a:tailEnd type="triangle"/>
            </a:ln>
            <a:effectLst/>
          </p:spPr>
        </p:cxnSp>
        <p:sp>
          <p:nvSpPr>
            <p:cNvPr id="55" name="TextBox 54">
              <a:extLst>
                <a:ext uri="{FF2B5EF4-FFF2-40B4-BE49-F238E27FC236}">
                  <a16:creationId xmlns:a16="http://schemas.microsoft.com/office/drawing/2014/main" id="{CCE4C40E-FBB5-4CFB-99DC-717357DB0079}"/>
                </a:ext>
              </a:extLst>
            </p:cNvPr>
            <p:cNvSpPr txBox="1"/>
            <p:nvPr/>
          </p:nvSpPr>
          <p:spPr>
            <a:xfrm>
              <a:off x="2191106" y="2008621"/>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75cm</a:t>
              </a:r>
            </a:p>
          </p:txBody>
        </p:sp>
        <p:cxnSp>
          <p:nvCxnSpPr>
            <p:cNvPr id="56" name="Straight Arrow Connector 55">
              <a:extLst>
                <a:ext uri="{FF2B5EF4-FFF2-40B4-BE49-F238E27FC236}">
                  <a16:creationId xmlns:a16="http://schemas.microsoft.com/office/drawing/2014/main" id="{D8746526-6F34-4C49-9D7D-37E31772B29C}"/>
                </a:ext>
              </a:extLst>
            </p:cNvPr>
            <p:cNvCxnSpPr>
              <a:cxnSpLocks/>
            </p:cNvCxnSpPr>
            <p:nvPr/>
          </p:nvCxnSpPr>
          <p:spPr>
            <a:xfrm flipH="1">
              <a:off x="780167" y="1230896"/>
              <a:ext cx="1571392" cy="0"/>
            </a:xfrm>
            <a:prstGeom prst="straightConnector1">
              <a:avLst/>
            </a:prstGeom>
            <a:noFill/>
            <a:ln w="6350" cap="flat" cmpd="sng" algn="ctr">
              <a:solidFill>
                <a:srgbClr val="4472C4"/>
              </a:solidFill>
              <a:prstDash val="solid"/>
              <a:miter lim="800000"/>
              <a:headEnd type="triangle"/>
              <a:tailEnd type="triangle"/>
            </a:ln>
            <a:effectLst/>
          </p:spPr>
        </p:cxnSp>
        <p:cxnSp>
          <p:nvCxnSpPr>
            <p:cNvPr id="57" name="Straight Connector 56">
              <a:extLst>
                <a:ext uri="{FF2B5EF4-FFF2-40B4-BE49-F238E27FC236}">
                  <a16:creationId xmlns:a16="http://schemas.microsoft.com/office/drawing/2014/main" id="{53C18D4B-8CBB-4564-9630-34F462BFBB0E}"/>
                </a:ext>
              </a:extLst>
            </p:cNvPr>
            <p:cNvCxnSpPr>
              <a:cxnSpLocks/>
            </p:cNvCxnSpPr>
            <p:nvPr/>
          </p:nvCxnSpPr>
          <p:spPr>
            <a:xfrm flipH="1">
              <a:off x="1321809" y="1788312"/>
              <a:ext cx="453933" cy="976114"/>
            </a:xfrm>
            <a:prstGeom prst="line">
              <a:avLst/>
            </a:prstGeom>
            <a:noFill/>
            <a:ln w="6350" cap="flat" cmpd="sng" algn="ctr">
              <a:solidFill>
                <a:sysClr val="windowText" lastClr="000000"/>
              </a:solidFill>
              <a:prstDash val="dash"/>
              <a:miter lim="800000"/>
            </a:ln>
            <a:effectLst/>
          </p:spPr>
        </p:cxnSp>
        <p:cxnSp>
          <p:nvCxnSpPr>
            <p:cNvPr id="58" name="Straight Connector 57">
              <a:extLst>
                <a:ext uri="{FF2B5EF4-FFF2-40B4-BE49-F238E27FC236}">
                  <a16:creationId xmlns:a16="http://schemas.microsoft.com/office/drawing/2014/main" id="{6A0B67CC-053C-4347-A681-9556E69B322C}"/>
                </a:ext>
              </a:extLst>
            </p:cNvPr>
            <p:cNvCxnSpPr>
              <a:cxnSpLocks/>
            </p:cNvCxnSpPr>
            <p:nvPr/>
          </p:nvCxnSpPr>
          <p:spPr>
            <a:xfrm>
              <a:off x="2851085" y="1769098"/>
              <a:ext cx="384255" cy="1108849"/>
            </a:xfrm>
            <a:prstGeom prst="line">
              <a:avLst/>
            </a:prstGeom>
            <a:noFill/>
            <a:ln w="6350" cap="flat" cmpd="sng" algn="ctr">
              <a:solidFill>
                <a:sysClr val="windowText" lastClr="000000"/>
              </a:solidFill>
              <a:prstDash val="dash"/>
              <a:miter lim="800000"/>
            </a:ln>
            <a:effectLst/>
          </p:spPr>
        </p:cxnSp>
        <p:cxnSp>
          <p:nvCxnSpPr>
            <p:cNvPr id="59" name="Straight Connector 58">
              <a:extLst>
                <a:ext uri="{FF2B5EF4-FFF2-40B4-BE49-F238E27FC236}">
                  <a16:creationId xmlns:a16="http://schemas.microsoft.com/office/drawing/2014/main" id="{1FB6E9A6-FF64-43EA-B297-1CD922CB3499}"/>
                </a:ext>
              </a:extLst>
            </p:cNvPr>
            <p:cNvCxnSpPr>
              <a:cxnSpLocks/>
            </p:cNvCxnSpPr>
            <p:nvPr/>
          </p:nvCxnSpPr>
          <p:spPr>
            <a:xfrm>
              <a:off x="1126819" y="3379282"/>
              <a:ext cx="856019" cy="1494074"/>
            </a:xfrm>
            <a:prstGeom prst="line">
              <a:avLst/>
            </a:prstGeom>
            <a:noFill/>
            <a:ln w="6350" cap="flat" cmpd="sng" algn="ctr">
              <a:solidFill>
                <a:sysClr val="windowText" lastClr="000000"/>
              </a:solidFill>
              <a:prstDash val="dash"/>
              <a:miter lim="800000"/>
            </a:ln>
            <a:effectLst/>
          </p:spPr>
        </p:cxnSp>
        <p:cxnSp>
          <p:nvCxnSpPr>
            <p:cNvPr id="60" name="Straight Arrow Connector 59">
              <a:extLst>
                <a:ext uri="{FF2B5EF4-FFF2-40B4-BE49-F238E27FC236}">
                  <a16:creationId xmlns:a16="http://schemas.microsoft.com/office/drawing/2014/main" id="{74D51045-0E51-46CC-B2C0-86C98A591CAB}"/>
                </a:ext>
              </a:extLst>
            </p:cNvPr>
            <p:cNvCxnSpPr>
              <a:cxnSpLocks/>
            </p:cNvCxnSpPr>
            <p:nvPr/>
          </p:nvCxnSpPr>
          <p:spPr>
            <a:xfrm>
              <a:off x="3272306" y="2911223"/>
              <a:ext cx="804397" cy="0"/>
            </a:xfrm>
            <a:prstGeom prst="straightConnector1">
              <a:avLst/>
            </a:prstGeom>
            <a:noFill/>
            <a:ln w="190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256857A9-4108-45DD-8F6B-F3CF43AB6A5C}"/>
                </a:ext>
              </a:extLst>
            </p:cNvPr>
            <p:cNvCxnSpPr>
              <a:cxnSpLocks/>
            </p:cNvCxnSpPr>
            <p:nvPr/>
          </p:nvCxnSpPr>
          <p:spPr>
            <a:xfrm>
              <a:off x="3268616" y="2700916"/>
              <a:ext cx="804397" cy="0"/>
            </a:xfrm>
            <a:prstGeom prst="straightConnector1">
              <a:avLst/>
            </a:prstGeom>
            <a:noFill/>
            <a:ln w="19050" cap="flat" cmpd="sng" algn="ctr">
              <a:solidFill>
                <a:sysClr val="windowText" lastClr="000000"/>
              </a:solidFill>
              <a:prstDash val="solid"/>
              <a:miter lim="800000"/>
              <a:tailEnd type="triangle"/>
            </a:ln>
            <a:effectLst/>
          </p:spPr>
        </p:cxnSp>
        <p:sp>
          <p:nvSpPr>
            <p:cNvPr id="62" name="TextBox 61">
              <a:extLst>
                <a:ext uri="{FF2B5EF4-FFF2-40B4-BE49-F238E27FC236}">
                  <a16:creationId xmlns:a16="http://schemas.microsoft.com/office/drawing/2014/main" id="{FE0FEECD-00F2-4BD2-8368-444C39FB2CEE}"/>
                </a:ext>
              </a:extLst>
            </p:cNvPr>
            <p:cNvSpPr txBox="1"/>
            <p:nvPr/>
          </p:nvSpPr>
          <p:spPr>
            <a:xfrm>
              <a:off x="4001875" y="2562416"/>
              <a:ext cx="2089943"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Giấy</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can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trong</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83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gsm</a:t>
              </a:r>
              <a:endPar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B8C9E559-07ED-471E-84F7-98B255D47A08}"/>
                </a:ext>
              </a:extLst>
            </p:cNvPr>
            <p:cNvSpPr txBox="1"/>
            <p:nvPr/>
          </p:nvSpPr>
          <p:spPr>
            <a:xfrm>
              <a:off x="4099594" y="2773475"/>
              <a:ext cx="2089943"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Kính</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trong</a:t>
              </a:r>
              <a:endPar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0473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8" y="821828"/>
            <a:ext cx="7638631" cy="1015016"/>
            <a:chOff x="5324718"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8"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24</a:t>
            </a:fld>
            <a:endParaRPr lang="en-US" sz="2800"/>
          </a:p>
        </p:txBody>
      </p:sp>
      <p:pic>
        <p:nvPicPr>
          <p:cNvPr id="9" name="Picture 8" descr="A picture containing indoor, wall&#10;&#10;Description generated with very high confidence">
            <a:extLst>
              <a:ext uri="{FF2B5EF4-FFF2-40B4-BE49-F238E27FC236}">
                <a16:creationId xmlns:a16="http://schemas.microsoft.com/office/drawing/2014/main" id="{C2F6B8A9-5C3F-4A43-8DE5-4CF6D01A1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621" y="2669278"/>
            <a:ext cx="7098451" cy="10030722"/>
          </a:xfrm>
          <a:prstGeom prst="rect">
            <a:avLst/>
          </a:prstGeom>
        </p:spPr>
      </p:pic>
      <p:pic>
        <p:nvPicPr>
          <p:cNvPr id="10" name="Picture 9">
            <a:extLst>
              <a:ext uri="{FF2B5EF4-FFF2-40B4-BE49-F238E27FC236}">
                <a16:creationId xmlns:a16="http://schemas.microsoft.com/office/drawing/2014/main" id="{1E8E74D5-33F5-46D9-8D57-1169AE490B3E}"/>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1930" y="2669278"/>
            <a:ext cx="7486344" cy="10030722"/>
          </a:xfrm>
          <a:prstGeom prst="rect">
            <a:avLst/>
          </a:prstGeom>
        </p:spPr>
      </p:pic>
    </p:spTree>
    <p:extLst>
      <p:ext uri="{BB962C8B-B14F-4D97-AF65-F5344CB8AC3E}">
        <p14:creationId xmlns:p14="http://schemas.microsoft.com/office/powerpoint/2010/main" val="333331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400861" y="821828"/>
            <a:ext cx="7486345" cy="1015016"/>
            <a:chOff x="5400861" y="821828"/>
            <a:chExt cx="7486345"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400861" y="821828"/>
              <a:ext cx="748634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ứng dụng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25</a:t>
            </a:fld>
            <a:endParaRPr lang="en-US" sz="2800"/>
          </a:p>
        </p:txBody>
      </p:sp>
      <p:sp>
        <p:nvSpPr>
          <p:cNvPr id="8" name="Rectangle 7">
            <a:extLst>
              <a:ext uri="{FF2B5EF4-FFF2-40B4-BE49-F238E27FC236}">
                <a16:creationId xmlns:a16="http://schemas.microsoft.com/office/drawing/2014/main" id="{5755CB15-0709-4382-B35C-3DFA5923C00A}"/>
              </a:ext>
            </a:extLst>
          </p:cNvPr>
          <p:cNvSpPr/>
          <p:nvPr/>
        </p:nvSpPr>
        <p:spPr>
          <a:xfrm>
            <a:off x="7884561" y="8996471"/>
            <a:ext cx="10399868" cy="1631754"/>
          </a:xfrm>
          <a:prstGeom prst="rect">
            <a:avLst/>
          </a:prstGeom>
          <a:solidFill>
            <a:schemeClr val="bg1">
              <a:lumMod val="95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sp>
        <p:nvSpPr>
          <p:cNvPr id="11" name="AutoShape 2">
            <a:extLst>
              <a:ext uri="{FF2B5EF4-FFF2-40B4-BE49-F238E27FC236}">
                <a16:creationId xmlns:a16="http://schemas.microsoft.com/office/drawing/2014/main" id="{69013716-EBC9-491A-A7A7-7B0F04CA4371}"/>
              </a:ext>
            </a:extLst>
          </p:cNvPr>
          <p:cNvSpPr>
            <a:spLocks/>
          </p:cNvSpPr>
          <p:nvPr/>
        </p:nvSpPr>
        <p:spPr bwMode="auto">
          <a:xfrm>
            <a:off x="1268956" y="3784171"/>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2" name="AutoShape 3">
            <a:extLst>
              <a:ext uri="{FF2B5EF4-FFF2-40B4-BE49-F238E27FC236}">
                <a16:creationId xmlns:a16="http://schemas.microsoft.com/office/drawing/2014/main" id="{63E5DC3F-C257-4A79-B791-E5360D644414}"/>
              </a:ext>
            </a:extLst>
          </p:cNvPr>
          <p:cNvSpPr>
            <a:spLocks/>
          </p:cNvSpPr>
          <p:nvPr/>
        </p:nvSpPr>
        <p:spPr bwMode="auto">
          <a:xfrm>
            <a:off x="1307041" y="7285345"/>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3" name="AutoShape 4">
            <a:extLst>
              <a:ext uri="{FF2B5EF4-FFF2-40B4-BE49-F238E27FC236}">
                <a16:creationId xmlns:a16="http://schemas.microsoft.com/office/drawing/2014/main" id="{A18F2C84-2670-40C6-8931-4888303A2D7E}"/>
              </a:ext>
            </a:extLst>
          </p:cNvPr>
          <p:cNvSpPr>
            <a:spLocks/>
          </p:cNvSpPr>
          <p:nvPr/>
        </p:nvSpPr>
        <p:spPr bwMode="auto">
          <a:xfrm>
            <a:off x="4475247" y="4229406"/>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sp>
        <p:nvSpPr>
          <p:cNvPr id="14" name="Round Same Side Corner Rectangle 22">
            <a:extLst>
              <a:ext uri="{FF2B5EF4-FFF2-40B4-BE49-F238E27FC236}">
                <a16:creationId xmlns:a16="http://schemas.microsoft.com/office/drawing/2014/main" id="{964C2F6E-01D8-457B-B413-218B56BF6BCD}"/>
              </a:ext>
            </a:extLst>
          </p:cNvPr>
          <p:cNvSpPr/>
          <p:nvPr/>
        </p:nvSpPr>
        <p:spPr>
          <a:xfrm rot="10800000" flipH="1">
            <a:off x="7887840" y="4412212"/>
            <a:ext cx="99766" cy="1027954"/>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64543" tIns="82272" rIns="164543" bIns="82272" rtlCol="0" anchor="ctr"/>
          <a:lstStyle/>
          <a:p>
            <a:pPr algn="ctr"/>
            <a:endParaRPr lang="bg-BG" sz="3225">
              <a:latin typeface="Lato" charset="0"/>
              <a:ea typeface="Lato" charset="0"/>
              <a:cs typeface="Lato" charset="0"/>
            </a:endParaRPr>
          </a:p>
        </p:txBody>
      </p:sp>
      <p:sp>
        <p:nvSpPr>
          <p:cNvPr id="15" name="Round Same Side Corner Rectangle 25">
            <a:extLst>
              <a:ext uri="{FF2B5EF4-FFF2-40B4-BE49-F238E27FC236}">
                <a16:creationId xmlns:a16="http://schemas.microsoft.com/office/drawing/2014/main" id="{8C15FCF6-60AC-4614-929E-E7D41DAD7B53}"/>
              </a:ext>
            </a:extLst>
          </p:cNvPr>
          <p:cNvSpPr/>
          <p:nvPr/>
        </p:nvSpPr>
        <p:spPr>
          <a:xfrm rot="10800000" flipH="1">
            <a:off x="7884562" y="5974588"/>
            <a:ext cx="99766" cy="102795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64543" tIns="82272" rIns="164543" bIns="82272" rtlCol="0" anchor="ctr"/>
          <a:lstStyle/>
          <a:p>
            <a:pPr algn="ctr"/>
            <a:endParaRPr lang="bg-BG" sz="3225">
              <a:latin typeface="Lato" charset="0"/>
              <a:ea typeface="Lato" charset="0"/>
              <a:cs typeface="Lato" charset="0"/>
            </a:endParaRPr>
          </a:p>
        </p:txBody>
      </p:sp>
      <p:sp>
        <p:nvSpPr>
          <p:cNvPr id="16" name="Round Same Side Corner Rectangle 28">
            <a:extLst>
              <a:ext uri="{FF2B5EF4-FFF2-40B4-BE49-F238E27FC236}">
                <a16:creationId xmlns:a16="http://schemas.microsoft.com/office/drawing/2014/main" id="{5D2E79B4-03A3-406D-A148-C7AB775A6D91}"/>
              </a:ext>
            </a:extLst>
          </p:cNvPr>
          <p:cNvSpPr/>
          <p:nvPr/>
        </p:nvSpPr>
        <p:spPr>
          <a:xfrm rot="10800000" flipH="1">
            <a:off x="7887840" y="7394668"/>
            <a:ext cx="99766" cy="102795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64543" tIns="82272" rIns="164543" bIns="82272" rtlCol="0" anchor="ctr"/>
          <a:lstStyle/>
          <a:p>
            <a:pPr algn="ctr"/>
            <a:endParaRPr lang="bg-BG" sz="3225">
              <a:latin typeface="Lato" charset="0"/>
              <a:ea typeface="Lato" charset="0"/>
              <a:cs typeface="Lato" charset="0"/>
            </a:endParaRPr>
          </a:p>
        </p:txBody>
      </p:sp>
      <p:sp>
        <p:nvSpPr>
          <p:cNvPr id="17" name="TextBox 16">
            <a:extLst>
              <a:ext uri="{FF2B5EF4-FFF2-40B4-BE49-F238E27FC236}">
                <a16:creationId xmlns:a16="http://schemas.microsoft.com/office/drawing/2014/main" id="{7BF93526-561D-4386-8D2A-1869069E1306}"/>
              </a:ext>
            </a:extLst>
          </p:cNvPr>
          <p:cNvSpPr txBox="1"/>
          <p:nvPr/>
        </p:nvSpPr>
        <p:spPr>
          <a:xfrm>
            <a:off x="8162333" y="4774530"/>
            <a:ext cx="9038768" cy="669414"/>
          </a:xfrm>
          <a:prstGeom prst="rect">
            <a:avLst/>
          </a:prstGeom>
          <a:noFill/>
        </p:spPr>
        <p:txBody>
          <a:bodyPr wrap="square" rtlCol="0">
            <a:spAutoFit/>
          </a:bodyPr>
          <a:lstStyle/>
          <a:p>
            <a:r>
              <a:rPr lang="en-US" sz="1875">
                <a:latin typeface="Lato" charset="0"/>
                <a:ea typeface="Lato" charset="0"/>
                <a:cs typeface="Lato" charset="0"/>
              </a:rPr>
              <a:t>A company is an association or collection of individuals, whether natural persons, legal persons, or a mixture of both. Company</a:t>
            </a:r>
          </a:p>
        </p:txBody>
      </p:sp>
      <p:sp>
        <p:nvSpPr>
          <p:cNvPr id="18" name="Rectangle 17">
            <a:extLst>
              <a:ext uri="{FF2B5EF4-FFF2-40B4-BE49-F238E27FC236}">
                <a16:creationId xmlns:a16="http://schemas.microsoft.com/office/drawing/2014/main" id="{7BBE31CD-9145-4B60-A5E1-52BE3332FE0D}"/>
              </a:ext>
            </a:extLst>
          </p:cNvPr>
          <p:cNvSpPr/>
          <p:nvPr/>
        </p:nvSpPr>
        <p:spPr>
          <a:xfrm>
            <a:off x="8162335" y="4271788"/>
            <a:ext cx="2274341" cy="496290"/>
          </a:xfrm>
          <a:prstGeom prst="rect">
            <a:avLst/>
          </a:prstGeom>
        </p:spPr>
        <p:txBody>
          <a:bodyPr wrap="none">
            <a:spAutoFit/>
          </a:bodyPr>
          <a:lstStyle/>
          <a:p>
            <a:r>
              <a:rPr lang="en-US" sz="2625">
                <a:latin typeface="Lato" charset="0"/>
                <a:ea typeface="Lato" charset="0"/>
                <a:cs typeface="Lato" charset="0"/>
              </a:rPr>
              <a:t>Step One Title</a:t>
            </a:r>
          </a:p>
        </p:txBody>
      </p:sp>
      <p:sp>
        <p:nvSpPr>
          <p:cNvPr id="19" name="TextBox 18">
            <a:extLst>
              <a:ext uri="{FF2B5EF4-FFF2-40B4-BE49-F238E27FC236}">
                <a16:creationId xmlns:a16="http://schemas.microsoft.com/office/drawing/2014/main" id="{585DEF40-C83A-446F-B3FB-F5040B3ACC58}"/>
              </a:ext>
            </a:extLst>
          </p:cNvPr>
          <p:cNvSpPr txBox="1"/>
          <p:nvPr/>
        </p:nvSpPr>
        <p:spPr>
          <a:xfrm>
            <a:off x="8162333" y="6294154"/>
            <a:ext cx="9038768" cy="669414"/>
          </a:xfrm>
          <a:prstGeom prst="rect">
            <a:avLst/>
          </a:prstGeom>
          <a:noFill/>
        </p:spPr>
        <p:txBody>
          <a:bodyPr wrap="square" rtlCol="0">
            <a:spAutoFit/>
          </a:bodyPr>
          <a:lstStyle/>
          <a:p>
            <a:r>
              <a:rPr lang="en-US" sz="1875">
                <a:latin typeface="Lato" charset="0"/>
                <a:ea typeface="Lato" charset="0"/>
                <a:cs typeface="Lato" charset="0"/>
              </a:rPr>
              <a:t>A company is an association or collection of individuals, whether natural persons, legal persons, or a mixture of both. Company</a:t>
            </a:r>
          </a:p>
        </p:txBody>
      </p:sp>
      <p:sp>
        <p:nvSpPr>
          <p:cNvPr id="20" name="Rectangle 19">
            <a:extLst>
              <a:ext uri="{FF2B5EF4-FFF2-40B4-BE49-F238E27FC236}">
                <a16:creationId xmlns:a16="http://schemas.microsoft.com/office/drawing/2014/main" id="{B91D0E61-13F6-4A87-BEC2-29636643168E}"/>
              </a:ext>
            </a:extLst>
          </p:cNvPr>
          <p:cNvSpPr/>
          <p:nvPr/>
        </p:nvSpPr>
        <p:spPr>
          <a:xfrm>
            <a:off x="8162334" y="5791412"/>
            <a:ext cx="2274341" cy="496290"/>
          </a:xfrm>
          <a:prstGeom prst="rect">
            <a:avLst/>
          </a:prstGeom>
        </p:spPr>
        <p:txBody>
          <a:bodyPr wrap="none">
            <a:spAutoFit/>
          </a:bodyPr>
          <a:lstStyle/>
          <a:p>
            <a:r>
              <a:rPr lang="en-US" sz="2625">
                <a:latin typeface="Lato" charset="0"/>
                <a:ea typeface="Lato" charset="0"/>
                <a:cs typeface="Lato" charset="0"/>
              </a:rPr>
              <a:t>Step One Title</a:t>
            </a:r>
          </a:p>
        </p:txBody>
      </p:sp>
      <p:sp>
        <p:nvSpPr>
          <p:cNvPr id="21" name="TextBox 20">
            <a:extLst>
              <a:ext uri="{FF2B5EF4-FFF2-40B4-BE49-F238E27FC236}">
                <a16:creationId xmlns:a16="http://schemas.microsoft.com/office/drawing/2014/main" id="{BED6666D-C3AB-4F89-8D64-64B6B80F9ED6}"/>
              </a:ext>
            </a:extLst>
          </p:cNvPr>
          <p:cNvSpPr txBox="1"/>
          <p:nvPr/>
        </p:nvSpPr>
        <p:spPr>
          <a:xfrm>
            <a:off x="8162333" y="7813778"/>
            <a:ext cx="9038768" cy="669414"/>
          </a:xfrm>
          <a:prstGeom prst="rect">
            <a:avLst/>
          </a:prstGeom>
          <a:noFill/>
        </p:spPr>
        <p:txBody>
          <a:bodyPr wrap="square" rtlCol="0">
            <a:spAutoFit/>
          </a:bodyPr>
          <a:lstStyle/>
          <a:p>
            <a:r>
              <a:rPr lang="en-US" sz="1875">
                <a:latin typeface="Lato" charset="0"/>
                <a:ea typeface="Lato" charset="0"/>
                <a:cs typeface="Lato" charset="0"/>
              </a:rPr>
              <a:t>A company is an association or collection of individuals, whether natural persons, legal persons, or a mixture of both. Company</a:t>
            </a:r>
          </a:p>
        </p:txBody>
      </p:sp>
      <p:sp>
        <p:nvSpPr>
          <p:cNvPr id="22" name="Rectangle 21">
            <a:extLst>
              <a:ext uri="{FF2B5EF4-FFF2-40B4-BE49-F238E27FC236}">
                <a16:creationId xmlns:a16="http://schemas.microsoft.com/office/drawing/2014/main" id="{88449B16-BBBD-439E-BDC5-71D5A2BF716F}"/>
              </a:ext>
            </a:extLst>
          </p:cNvPr>
          <p:cNvSpPr/>
          <p:nvPr/>
        </p:nvSpPr>
        <p:spPr>
          <a:xfrm>
            <a:off x="8162334" y="7311036"/>
            <a:ext cx="2274341" cy="496290"/>
          </a:xfrm>
          <a:prstGeom prst="rect">
            <a:avLst/>
          </a:prstGeom>
        </p:spPr>
        <p:txBody>
          <a:bodyPr wrap="none">
            <a:spAutoFit/>
          </a:bodyPr>
          <a:lstStyle/>
          <a:p>
            <a:r>
              <a:rPr lang="en-US" sz="2625">
                <a:latin typeface="Lato" charset="0"/>
                <a:ea typeface="Lato" charset="0"/>
                <a:cs typeface="Lato" charset="0"/>
              </a:rPr>
              <a:t>Step One Title</a:t>
            </a:r>
          </a:p>
        </p:txBody>
      </p:sp>
      <p:sp>
        <p:nvSpPr>
          <p:cNvPr id="23" name="Shape 188">
            <a:extLst>
              <a:ext uri="{FF2B5EF4-FFF2-40B4-BE49-F238E27FC236}">
                <a16:creationId xmlns:a16="http://schemas.microsoft.com/office/drawing/2014/main" id="{BA624085-AECB-452D-AFB1-0E0E54F3873C}"/>
              </a:ext>
            </a:extLst>
          </p:cNvPr>
          <p:cNvSpPr/>
          <p:nvPr/>
        </p:nvSpPr>
        <p:spPr>
          <a:xfrm>
            <a:off x="8392568" y="9156210"/>
            <a:ext cx="8808533" cy="122524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7142" tIns="0" rIns="0" bIns="0" numCol="1" anchor="ctr">
            <a:noAutofit/>
          </a:bodyPr>
          <a:lstStyle>
            <a:lvl1pPr algn="l"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lvl1pPr>
          </a:lstStyle>
          <a:p>
            <a:pPr lvl="0">
              <a:defRPr sz="1800">
                <a:solidFill>
                  <a:srgbClr val="000000"/>
                </a:solidFill>
              </a:defRPr>
            </a:pPr>
            <a:r>
              <a:rPr lang="en-US" sz="2100">
                <a:solidFill>
                  <a:schemeClr val="tx1"/>
                </a:solidFill>
                <a:latin typeface="Lato" charset="0"/>
                <a:ea typeface="Lato" charset="0"/>
                <a:cs typeface="Lato" charset="0"/>
              </a:rPr>
              <a:t>A company is an association or collection of individuals, whether natural persons, legal persons, or a mixture of both. Company</a:t>
            </a:r>
          </a:p>
        </p:txBody>
      </p:sp>
    </p:spTree>
    <p:extLst>
      <p:ext uri="{BB962C8B-B14F-4D97-AF65-F5344CB8AC3E}">
        <p14:creationId xmlns:p14="http://schemas.microsoft.com/office/powerpoint/2010/main" val="337448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26</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26</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IV</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Ứng dụng thực tế</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5" y="6697690"/>
            <a:ext cx="4767907" cy="828086"/>
            <a:chOff x="0" y="0"/>
            <a:chExt cx="4767907"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1</a:t>
              </a:r>
              <a:endParaRPr sz="40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104650"/>
              <a:ext cx="3625993" cy="58169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Hệ thống bản đồ</a:t>
              </a:r>
              <a:endParaRPr sz="40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6354880" cy="828086"/>
            <a:chOff x="1021151" y="9437850"/>
            <a:chExt cx="6354880"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2</a:t>
              </a:r>
              <a:endParaRPr sz="40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542500"/>
              <a:ext cx="5212966" cy="581698"/>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Hệ thống chia sẻ dữ liệu</a:t>
              </a:r>
              <a:endParaRPr sz="4000">
                <a:solidFill>
                  <a:schemeClr val="tx1">
                    <a:lumMod val="75000"/>
                  </a:schemeClr>
                </a:solidFill>
              </a:endParaRPr>
            </a:p>
          </p:txBody>
        </p:sp>
      </p:grpSp>
    </p:spTree>
    <p:extLst>
      <p:ext uri="{BB962C8B-B14F-4D97-AF65-F5344CB8AC3E}">
        <p14:creationId xmlns:p14="http://schemas.microsoft.com/office/powerpoint/2010/main" val="256593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079454" y="733337"/>
            <a:ext cx="8129149" cy="1103507"/>
            <a:chOff x="5079454" y="733337"/>
            <a:chExt cx="812914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5079454" y="733337"/>
              <a:ext cx="812914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Clip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27</a:t>
            </a:fld>
            <a:endParaRPr lang="en-US" sz="2800"/>
          </a:p>
        </p:txBody>
      </p:sp>
    </p:spTree>
    <p:extLst>
      <p:ext uri="{BB962C8B-B14F-4D97-AF65-F5344CB8AC3E}">
        <p14:creationId xmlns:p14="http://schemas.microsoft.com/office/powerpoint/2010/main" val="32034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767408" y="792331"/>
            <a:ext cx="10753265" cy="1044513"/>
            <a:chOff x="3767408" y="792331"/>
            <a:chExt cx="1075326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767408" y="792331"/>
              <a:ext cx="1075326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Chức năng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28</a:t>
            </a:fld>
            <a:endParaRPr lang="en-US" sz="2800"/>
          </a:p>
        </p:txBody>
      </p:sp>
      <p:sp>
        <p:nvSpPr>
          <p:cNvPr id="8" name="Shape 308">
            <a:extLst>
              <a:ext uri="{FF2B5EF4-FFF2-40B4-BE49-F238E27FC236}">
                <a16:creationId xmlns:a16="http://schemas.microsoft.com/office/drawing/2014/main" id="{3BC5FDFE-4020-4E23-8E78-971EB94B90B9}"/>
              </a:ext>
            </a:extLst>
          </p:cNvPr>
          <p:cNvSpPr/>
          <p:nvPr/>
        </p:nvSpPr>
        <p:spPr>
          <a:xfrm>
            <a:off x="0" y="2454449"/>
            <a:ext cx="18318390" cy="9884947"/>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4400"/>
          </a:p>
        </p:txBody>
      </p:sp>
      <p:grpSp>
        <p:nvGrpSpPr>
          <p:cNvPr id="2" name="Group 1">
            <a:extLst>
              <a:ext uri="{FF2B5EF4-FFF2-40B4-BE49-F238E27FC236}">
                <a16:creationId xmlns:a16="http://schemas.microsoft.com/office/drawing/2014/main" id="{6733227F-6E31-4F93-9890-97678DB8850B}"/>
              </a:ext>
            </a:extLst>
          </p:cNvPr>
          <p:cNvGrpSpPr/>
          <p:nvPr/>
        </p:nvGrpSpPr>
        <p:grpSpPr>
          <a:xfrm>
            <a:off x="6564113" y="2421525"/>
            <a:ext cx="5190164" cy="9786314"/>
            <a:chOff x="6521050" y="2553083"/>
            <a:chExt cx="5190164" cy="9786314"/>
          </a:xfrm>
        </p:grpSpPr>
        <p:sp>
          <p:nvSpPr>
            <p:cNvPr id="9" name="Shape 309">
              <a:extLst>
                <a:ext uri="{FF2B5EF4-FFF2-40B4-BE49-F238E27FC236}">
                  <a16:creationId xmlns:a16="http://schemas.microsoft.com/office/drawing/2014/main" id="{004FC0DA-1FAD-41E3-8261-58914C6974F8}"/>
                </a:ext>
              </a:extLst>
            </p:cNvPr>
            <p:cNvSpPr/>
            <p:nvPr/>
          </p:nvSpPr>
          <p:spPr>
            <a:xfrm>
              <a:off x="7099720" y="3776348"/>
              <a:ext cx="4032824" cy="7365184"/>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0" name="Phone_gold.png">
              <a:extLst>
                <a:ext uri="{FF2B5EF4-FFF2-40B4-BE49-F238E27FC236}">
                  <a16:creationId xmlns:a16="http://schemas.microsoft.com/office/drawing/2014/main" id="{A80C9B40-EBA9-4922-B335-AFCC6FA3ED0D}"/>
                </a:ext>
              </a:extLst>
            </p:cNvPr>
            <p:cNvPicPr>
              <a:picLocks noChangeAspect="1"/>
            </p:cNvPicPr>
            <p:nvPr/>
          </p:nvPicPr>
          <p:blipFill>
            <a:blip r:embed="rId2">
              <a:extLst/>
            </a:blip>
            <a:stretch>
              <a:fillRect/>
            </a:stretch>
          </p:blipFill>
          <p:spPr>
            <a:xfrm>
              <a:off x="6521050" y="2553083"/>
              <a:ext cx="5190164" cy="9786314"/>
            </a:xfrm>
            <a:prstGeom prst="rect">
              <a:avLst/>
            </a:prstGeom>
            <a:ln w="3175">
              <a:miter lim="400000"/>
            </a:ln>
          </p:spPr>
        </p:pic>
      </p:grpSp>
      <p:sp>
        <p:nvSpPr>
          <p:cNvPr id="12" name="Shape 312">
            <a:extLst>
              <a:ext uri="{FF2B5EF4-FFF2-40B4-BE49-F238E27FC236}">
                <a16:creationId xmlns:a16="http://schemas.microsoft.com/office/drawing/2014/main" id="{E5233E18-8666-4A42-B7F1-E554D575C903}"/>
              </a:ext>
            </a:extLst>
          </p:cNvPr>
          <p:cNvSpPr/>
          <p:nvPr/>
        </p:nvSpPr>
        <p:spPr>
          <a:xfrm>
            <a:off x="568402" y="3886045"/>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1</a:t>
            </a:r>
            <a:endParaRPr b="1"/>
          </a:p>
        </p:txBody>
      </p:sp>
      <p:sp>
        <p:nvSpPr>
          <p:cNvPr id="13" name="Shape 313">
            <a:extLst>
              <a:ext uri="{FF2B5EF4-FFF2-40B4-BE49-F238E27FC236}">
                <a16:creationId xmlns:a16="http://schemas.microsoft.com/office/drawing/2014/main" id="{329149FB-DFC3-43AD-94AE-D885D2D19891}"/>
              </a:ext>
            </a:extLst>
          </p:cNvPr>
          <p:cNvSpPr/>
          <p:nvPr/>
        </p:nvSpPr>
        <p:spPr>
          <a:xfrm>
            <a:off x="1684041" y="3983364"/>
            <a:ext cx="4900924" cy="1173847"/>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thông tin chi tiết tại địa điểm</a:t>
            </a:r>
            <a:endParaRPr sz="4400"/>
          </a:p>
        </p:txBody>
      </p:sp>
      <p:sp>
        <p:nvSpPr>
          <p:cNvPr id="15" name="Shape 315">
            <a:extLst>
              <a:ext uri="{FF2B5EF4-FFF2-40B4-BE49-F238E27FC236}">
                <a16:creationId xmlns:a16="http://schemas.microsoft.com/office/drawing/2014/main" id="{46B702B4-7ADC-4A99-AA1F-BA0CD8D980BF}"/>
              </a:ext>
            </a:extLst>
          </p:cNvPr>
          <p:cNvSpPr/>
          <p:nvPr/>
        </p:nvSpPr>
        <p:spPr>
          <a:xfrm>
            <a:off x="590913" y="6982879"/>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3</a:t>
            </a:r>
            <a:endParaRPr b="1"/>
          </a:p>
        </p:txBody>
      </p:sp>
      <p:sp>
        <p:nvSpPr>
          <p:cNvPr id="16" name="Shape 316">
            <a:extLst>
              <a:ext uri="{FF2B5EF4-FFF2-40B4-BE49-F238E27FC236}">
                <a16:creationId xmlns:a16="http://schemas.microsoft.com/office/drawing/2014/main" id="{3F3C9269-8B6D-467B-81A5-9054A4AACD19}"/>
              </a:ext>
            </a:extLst>
          </p:cNvPr>
          <p:cNvSpPr/>
          <p:nvPr/>
        </p:nvSpPr>
        <p:spPr>
          <a:xfrm>
            <a:off x="1684040" y="7092522"/>
            <a:ext cx="4615031" cy="171553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camera giao thông theo thời gian thực</a:t>
            </a:r>
            <a:endParaRPr sz="4400"/>
          </a:p>
        </p:txBody>
      </p:sp>
      <p:sp>
        <p:nvSpPr>
          <p:cNvPr id="20" name="Shape 320">
            <a:extLst>
              <a:ext uri="{FF2B5EF4-FFF2-40B4-BE49-F238E27FC236}">
                <a16:creationId xmlns:a16="http://schemas.microsoft.com/office/drawing/2014/main" id="{11775E4F-61B8-4F2D-BF77-78A78320FECC}"/>
              </a:ext>
            </a:extLst>
          </p:cNvPr>
          <p:cNvSpPr/>
          <p:nvPr/>
        </p:nvSpPr>
        <p:spPr>
          <a:xfrm>
            <a:off x="12200361" y="3983364"/>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2</a:t>
            </a:r>
            <a:endParaRPr b="1"/>
          </a:p>
        </p:txBody>
      </p:sp>
      <p:sp>
        <p:nvSpPr>
          <p:cNvPr id="23" name="Shape 323">
            <a:extLst>
              <a:ext uri="{FF2B5EF4-FFF2-40B4-BE49-F238E27FC236}">
                <a16:creationId xmlns:a16="http://schemas.microsoft.com/office/drawing/2014/main" id="{216BE3AB-FE32-4885-B149-0CAC71EDF990}"/>
              </a:ext>
            </a:extLst>
          </p:cNvPr>
          <p:cNvSpPr/>
          <p:nvPr/>
        </p:nvSpPr>
        <p:spPr>
          <a:xfrm>
            <a:off x="12200361" y="7092522"/>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4</a:t>
            </a:r>
            <a:endParaRPr b="1"/>
          </a:p>
        </p:txBody>
      </p:sp>
      <p:sp>
        <p:nvSpPr>
          <p:cNvPr id="27" name="Shape 313">
            <a:extLst>
              <a:ext uri="{FF2B5EF4-FFF2-40B4-BE49-F238E27FC236}">
                <a16:creationId xmlns:a16="http://schemas.microsoft.com/office/drawing/2014/main" id="{5D41211A-FA02-4DA9-A628-2AB5F01CCFAB}"/>
              </a:ext>
            </a:extLst>
          </p:cNvPr>
          <p:cNvSpPr/>
          <p:nvPr/>
        </p:nvSpPr>
        <p:spPr>
          <a:xfrm>
            <a:off x="13295176" y="6996712"/>
            <a:ext cx="4697855" cy="171553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Thống kê dữ liệu trên tập điểm đã chọn</a:t>
            </a:r>
            <a:endParaRPr sz="4400"/>
          </a:p>
        </p:txBody>
      </p:sp>
      <p:sp>
        <p:nvSpPr>
          <p:cNvPr id="28" name="Shape 313">
            <a:extLst>
              <a:ext uri="{FF2B5EF4-FFF2-40B4-BE49-F238E27FC236}">
                <a16:creationId xmlns:a16="http://schemas.microsoft.com/office/drawing/2014/main" id="{F34781CE-40E8-4D09-AF8B-F4FBC2715ECE}"/>
              </a:ext>
            </a:extLst>
          </p:cNvPr>
          <p:cNvSpPr/>
          <p:nvPr/>
        </p:nvSpPr>
        <p:spPr>
          <a:xfrm>
            <a:off x="13295177" y="3983364"/>
            <a:ext cx="4983225" cy="1173847"/>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bản đồ Heat map</a:t>
            </a:r>
            <a:endParaRPr sz="4400"/>
          </a:p>
        </p:txBody>
      </p:sp>
    </p:spTree>
    <p:extLst>
      <p:ext uri="{BB962C8B-B14F-4D97-AF65-F5344CB8AC3E}">
        <p14:creationId xmlns:p14="http://schemas.microsoft.com/office/powerpoint/2010/main" val="199821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654388" y="762834"/>
            <a:ext cx="10979288" cy="1074010"/>
            <a:chOff x="3654388" y="762834"/>
            <a:chExt cx="10979288" cy="1074010"/>
          </a:xfrm>
        </p:grpSpPr>
        <p:sp>
          <p:nvSpPr>
            <p:cNvPr id="6" name="TextBox 5">
              <a:extLst>
                <a:ext uri="{FF2B5EF4-FFF2-40B4-BE49-F238E27FC236}">
                  <a16:creationId xmlns:a16="http://schemas.microsoft.com/office/drawing/2014/main" id="{B0655CFA-B8B9-403E-B44C-B833A9AF3B51}"/>
                </a:ext>
              </a:extLst>
            </p:cNvPr>
            <p:cNvSpPr txBox="1"/>
            <p:nvPr/>
          </p:nvSpPr>
          <p:spPr>
            <a:xfrm>
              <a:off x="3654388" y="762834"/>
              <a:ext cx="1097928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Clip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29</a:t>
            </a:fld>
            <a:endParaRPr lang="en-US" sz="2800"/>
          </a:p>
        </p:txBody>
      </p:sp>
    </p:spTree>
    <p:extLst>
      <p:ext uri="{BB962C8B-B14F-4D97-AF65-F5344CB8AC3E}">
        <p14:creationId xmlns:p14="http://schemas.microsoft.com/office/powerpoint/2010/main" val="60414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8137296" y="844888"/>
            <a:ext cx="7301358" cy="1133004"/>
            <a:chOff x="5493331" y="703840"/>
            <a:chExt cx="7301358" cy="1133004"/>
          </a:xfrm>
        </p:grpSpPr>
        <p:sp>
          <p:nvSpPr>
            <p:cNvPr id="6" name="TextBox 5">
              <a:extLst>
                <a:ext uri="{FF2B5EF4-FFF2-40B4-BE49-F238E27FC236}">
                  <a16:creationId xmlns:a16="http://schemas.microsoft.com/office/drawing/2014/main" id="{B0655CFA-B8B9-403E-B44C-B833A9AF3B51}"/>
                </a:ext>
              </a:extLst>
            </p:cNvPr>
            <p:cNvSpPr txBox="1"/>
            <p:nvPr/>
          </p:nvSpPr>
          <p:spPr>
            <a:xfrm>
              <a:off x="5493331" y="703840"/>
              <a:ext cx="730135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Nội dung trình bày</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a:t>
            </a:fld>
            <a:endParaRPr lang="en-US" sz="2800"/>
          </a:p>
        </p:txBody>
      </p:sp>
      <p:grpSp>
        <p:nvGrpSpPr>
          <p:cNvPr id="8" name="Group 7">
            <a:extLst>
              <a:ext uri="{FF2B5EF4-FFF2-40B4-BE49-F238E27FC236}">
                <a16:creationId xmlns:a16="http://schemas.microsoft.com/office/drawing/2014/main" id="{958DCD76-B6B4-466B-B49F-BD3F50FBB13F}"/>
              </a:ext>
            </a:extLst>
          </p:cNvPr>
          <p:cNvGrpSpPr/>
          <p:nvPr/>
        </p:nvGrpSpPr>
        <p:grpSpPr>
          <a:xfrm>
            <a:off x="6149265" y="3325490"/>
            <a:ext cx="11159412" cy="8193461"/>
            <a:chOff x="995338" y="1629044"/>
            <a:chExt cx="5338618" cy="3919718"/>
          </a:xfrm>
        </p:grpSpPr>
        <p:grpSp>
          <p:nvGrpSpPr>
            <p:cNvPr id="9" name="Group 8">
              <a:extLst>
                <a:ext uri="{FF2B5EF4-FFF2-40B4-BE49-F238E27FC236}">
                  <a16:creationId xmlns:a16="http://schemas.microsoft.com/office/drawing/2014/main" id="{85348C15-C7A9-4DDF-A20A-9A0B52F23F6C}"/>
                </a:ext>
              </a:extLst>
            </p:cNvPr>
            <p:cNvGrpSpPr/>
            <p:nvPr/>
          </p:nvGrpSpPr>
          <p:grpSpPr>
            <a:xfrm>
              <a:off x="995338" y="4725802"/>
              <a:ext cx="3972006" cy="822960"/>
              <a:chOff x="995338" y="4725802"/>
              <a:chExt cx="3972006" cy="822960"/>
            </a:xfrm>
          </p:grpSpPr>
          <p:sp>
            <p:nvSpPr>
              <p:cNvPr id="19" name="Oval 18">
                <a:extLst>
                  <a:ext uri="{FF2B5EF4-FFF2-40B4-BE49-F238E27FC236}">
                    <a16:creationId xmlns:a16="http://schemas.microsoft.com/office/drawing/2014/main" id="{79C54B7D-C3C9-443B-A0B6-2ECDAC3BDBE4}"/>
                  </a:ext>
                </a:extLst>
              </p:cNvPr>
              <p:cNvSpPr/>
              <p:nvPr/>
            </p:nvSpPr>
            <p:spPr>
              <a:xfrm>
                <a:off x="995338" y="4725802"/>
                <a:ext cx="822960" cy="822960"/>
              </a:xfrm>
              <a:prstGeom prst="ellipse">
                <a:avLst/>
              </a:prstGeom>
              <a:solidFill>
                <a:schemeClr val="accent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4</a:t>
                </a:r>
                <a:endParaRPr lang="en-US" sz="4800" b="1" spc="-15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9E8789A-CA30-4C97-B2C6-52FC407FE9CA}"/>
                  </a:ext>
                </a:extLst>
              </p:cNvPr>
              <p:cNvSpPr/>
              <p:nvPr/>
            </p:nvSpPr>
            <p:spPr>
              <a:xfrm>
                <a:off x="1990530" y="4955229"/>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Ứng dụng thực tế</a:t>
                </a:r>
                <a:endParaRPr lang="en-US" sz="4800" dirty="0">
                  <a:solidFill>
                    <a:schemeClr val="tx2">
                      <a:lumMod val="50000"/>
                    </a:schemeClr>
                  </a:solidFill>
                  <a:latin typeface="+mj-lt"/>
                  <a:cs typeface="Arial" panose="020B0604020202020204" pitchFamily="34" charset="0"/>
                </a:endParaRPr>
              </a:p>
            </p:txBody>
          </p:sp>
        </p:grpSp>
        <p:grpSp>
          <p:nvGrpSpPr>
            <p:cNvPr id="10" name="Group 9">
              <a:extLst>
                <a:ext uri="{FF2B5EF4-FFF2-40B4-BE49-F238E27FC236}">
                  <a16:creationId xmlns:a16="http://schemas.microsoft.com/office/drawing/2014/main" id="{68246E48-26B6-4611-A572-44F97FCF4D80}"/>
                </a:ext>
              </a:extLst>
            </p:cNvPr>
            <p:cNvGrpSpPr/>
            <p:nvPr/>
          </p:nvGrpSpPr>
          <p:grpSpPr>
            <a:xfrm>
              <a:off x="995338" y="3712360"/>
              <a:ext cx="5338618" cy="822960"/>
              <a:chOff x="995338" y="3696772"/>
              <a:chExt cx="5338618" cy="822960"/>
            </a:xfrm>
          </p:grpSpPr>
          <p:sp>
            <p:nvSpPr>
              <p:cNvPr id="17" name="Oval 16">
                <a:extLst>
                  <a:ext uri="{FF2B5EF4-FFF2-40B4-BE49-F238E27FC236}">
                    <a16:creationId xmlns:a16="http://schemas.microsoft.com/office/drawing/2014/main" id="{B4C5D8E3-D8F7-442E-9383-F0B21B321971}"/>
                  </a:ext>
                </a:extLst>
              </p:cNvPr>
              <p:cNvSpPr/>
              <p:nvPr/>
            </p:nvSpPr>
            <p:spPr>
              <a:xfrm>
                <a:off x="995338" y="3696772"/>
                <a:ext cx="822960" cy="822960"/>
              </a:xfrm>
              <a:prstGeom prst="ellipse">
                <a:avLst/>
              </a:prstGeom>
              <a:solidFill>
                <a:srgbClr val="B3D23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3</a:t>
                </a:r>
                <a:endParaRPr lang="en-US" sz="4800" b="1" spc="-15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9B422FC-D38B-46E6-BF2F-E47C00FB2710}"/>
                  </a:ext>
                </a:extLst>
              </p:cNvPr>
              <p:cNvSpPr/>
              <p:nvPr/>
            </p:nvSpPr>
            <p:spPr>
              <a:xfrm>
                <a:off x="1990530" y="3940312"/>
                <a:ext cx="4343426"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Hệ thống t</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ơng tác hỗ trợ Tangible</a:t>
                </a:r>
                <a:endParaRPr lang="en-US" sz="4800" dirty="0">
                  <a:solidFill>
                    <a:schemeClr val="tx2">
                      <a:lumMod val="50000"/>
                    </a:schemeClr>
                  </a:solidFill>
                  <a:latin typeface="+mj-lt"/>
                  <a:cs typeface="Arial" panose="020B0604020202020204" pitchFamily="34" charset="0"/>
                </a:endParaRPr>
              </a:p>
            </p:txBody>
          </p:sp>
        </p:grpSp>
        <p:grpSp>
          <p:nvGrpSpPr>
            <p:cNvPr id="11" name="Group 10">
              <a:extLst>
                <a:ext uri="{FF2B5EF4-FFF2-40B4-BE49-F238E27FC236}">
                  <a16:creationId xmlns:a16="http://schemas.microsoft.com/office/drawing/2014/main" id="{D31D6096-3061-41FB-83B9-49CD4C7C0FBB}"/>
                </a:ext>
              </a:extLst>
            </p:cNvPr>
            <p:cNvGrpSpPr/>
            <p:nvPr/>
          </p:nvGrpSpPr>
          <p:grpSpPr>
            <a:xfrm>
              <a:off x="995338" y="2670704"/>
              <a:ext cx="3972006" cy="822960"/>
              <a:chOff x="995338" y="2662346"/>
              <a:chExt cx="3972006" cy="822960"/>
            </a:xfrm>
          </p:grpSpPr>
          <p:sp>
            <p:nvSpPr>
              <p:cNvPr id="15" name="Oval 14">
                <a:extLst>
                  <a:ext uri="{FF2B5EF4-FFF2-40B4-BE49-F238E27FC236}">
                    <a16:creationId xmlns:a16="http://schemas.microsoft.com/office/drawing/2014/main" id="{0A2C0786-EFBF-4C03-9E4E-4082996FB8D7}"/>
                  </a:ext>
                </a:extLst>
              </p:cNvPr>
              <p:cNvSpPr/>
              <p:nvPr/>
            </p:nvSpPr>
            <p:spPr>
              <a:xfrm>
                <a:off x="995338" y="2662346"/>
                <a:ext cx="822960" cy="822960"/>
              </a:xfrm>
              <a:prstGeom prst="ellipse">
                <a:avLst/>
              </a:prstGeom>
              <a:solidFill>
                <a:srgbClr val="FFC000"/>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2</a:t>
                </a:r>
                <a:endParaRPr lang="en-US" sz="4800" b="1" spc="-15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1D8FC6E-B158-4594-83BA-67C489D316E5}"/>
                  </a:ext>
                </a:extLst>
              </p:cNvPr>
              <p:cNvSpPr/>
              <p:nvPr/>
            </p:nvSpPr>
            <p:spPr>
              <a:xfrm>
                <a:off x="1990530" y="2877660"/>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Tổng quan về Tangible</a:t>
                </a:r>
                <a:endParaRPr lang="en-US" sz="4800" dirty="0">
                  <a:solidFill>
                    <a:schemeClr val="tx2">
                      <a:lumMod val="50000"/>
                    </a:schemeClr>
                  </a:solidFill>
                  <a:latin typeface="+mj-lt"/>
                  <a:cs typeface="Arial" panose="020B0604020202020204" pitchFamily="34" charset="0"/>
                </a:endParaRPr>
              </a:p>
            </p:txBody>
          </p:sp>
        </p:grpSp>
        <p:grpSp>
          <p:nvGrpSpPr>
            <p:cNvPr id="12" name="Group 11">
              <a:extLst>
                <a:ext uri="{FF2B5EF4-FFF2-40B4-BE49-F238E27FC236}">
                  <a16:creationId xmlns:a16="http://schemas.microsoft.com/office/drawing/2014/main" id="{726D3BB3-7980-4181-B28F-0B526F39B887}"/>
                </a:ext>
              </a:extLst>
            </p:cNvPr>
            <p:cNvGrpSpPr/>
            <p:nvPr/>
          </p:nvGrpSpPr>
          <p:grpSpPr>
            <a:xfrm>
              <a:off x="995338" y="1629044"/>
              <a:ext cx="3972006" cy="822960"/>
              <a:chOff x="995338" y="1629044"/>
              <a:chExt cx="3972006" cy="822960"/>
            </a:xfrm>
          </p:grpSpPr>
          <p:sp>
            <p:nvSpPr>
              <p:cNvPr id="13" name="Oval 12">
                <a:extLst>
                  <a:ext uri="{FF2B5EF4-FFF2-40B4-BE49-F238E27FC236}">
                    <a16:creationId xmlns:a16="http://schemas.microsoft.com/office/drawing/2014/main" id="{8AE1EC09-39E9-4C35-BBE7-5A4A064DAF1C}"/>
                  </a:ext>
                </a:extLst>
              </p:cNvPr>
              <p:cNvSpPr/>
              <p:nvPr/>
            </p:nvSpPr>
            <p:spPr>
              <a:xfrm>
                <a:off x="995338" y="1629044"/>
                <a:ext cx="822960" cy="822960"/>
              </a:xfrm>
              <a:prstGeom prst="ellipse">
                <a:avLst/>
              </a:prstGeom>
              <a:solidFill>
                <a:srgbClr val="00BBD6"/>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1</a:t>
                </a:r>
                <a:endParaRPr lang="en-US" sz="4800" b="1" spc="-15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7D0F237-DEE6-4A3E-AFE2-33976F967910}"/>
                  </a:ext>
                </a:extLst>
              </p:cNvPr>
              <p:cNvSpPr/>
              <p:nvPr/>
            </p:nvSpPr>
            <p:spPr>
              <a:xfrm>
                <a:off x="1990530" y="1823542"/>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Giới thiệu chung</a:t>
                </a:r>
                <a:endParaRPr lang="en-US" sz="4800" dirty="0">
                  <a:solidFill>
                    <a:schemeClr val="tx2">
                      <a:lumMod val="50000"/>
                    </a:schemeClr>
                  </a:solidFill>
                  <a:latin typeface="+mj-lt"/>
                  <a:cs typeface="Arial" panose="020B0604020202020204" pitchFamily="34" charset="0"/>
                </a:endParaRPr>
              </a:p>
            </p:txBody>
          </p:sp>
        </p:grpSp>
      </p:grpSp>
      <p:sp>
        <p:nvSpPr>
          <p:cNvPr id="2" name="Rectangle 1">
            <a:extLst>
              <a:ext uri="{FF2B5EF4-FFF2-40B4-BE49-F238E27FC236}">
                <a16:creationId xmlns:a16="http://schemas.microsoft.com/office/drawing/2014/main" id="{FAF95A30-45BC-4881-BEC9-A4973D431AC5}"/>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1" name="Picture 20" descr="A picture containing LEGO&#10;&#10;Description generated with high confidence">
            <a:extLst>
              <a:ext uri="{FF2B5EF4-FFF2-40B4-BE49-F238E27FC236}">
                <a16:creationId xmlns:a16="http://schemas.microsoft.com/office/drawing/2014/main" id="{1A231D68-70D9-4C9D-84C1-AD723B713DA9}"/>
              </a:ext>
            </a:extLst>
          </p:cNvPr>
          <p:cNvPicPr>
            <a:picLocks noChangeAspect="1"/>
          </p:cNvPicPr>
          <p:nvPr/>
        </p:nvPicPr>
        <p:blipFill>
          <a:blip r:embed="rId3"/>
          <a:stretch>
            <a:fillRect/>
          </a:stretch>
        </p:blipFill>
        <p:spPr>
          <a:xfrm>
            <a:off x="473052" y="4375706"/>
            <a:ext cx="4540295" cy="3974620"/>
          </a:xfrm>
          <a:prstGeom prst="rect">
            <a:avLst/>
          </a:prstGeom>
        </p:spPr>
      </p:pic>
    </p:spTree>
    <p:extLst>
      <p:ext uri="{BB962C8B-B14F-4D97-AF65-F5344CB8AC3E}">
        <p14:creationId xmlns:p14="http://schemas.microsoft.com/office/powerpoint/2010/main" val="120293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342338" y="792331"/>
            <a:ext cx="13603404" cy="1044513"/>
            <a:chOff x="2342338" y="792331"/>
            <a:chExt cx="1360340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342338" y="792331"/>
              <a:ext cx="1360340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Chức năng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30</a:t>
            </a:fld>
            <a:endParaRPr lang="en-US" sz="2800"/>
          </a:p>
        </p:txBody>
      </p:sp>
    </p:spTree>
    <p:extLst>
      <p:ext uri="{BB962C8B-B14F-4D97-AF65-F5344CB8AC3E}">
        <p14:creationId xmlns:p14="http://schemas.microsoft.com/office/powerpoint/2010/main" val="37835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31</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31</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Kết luận</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238566" cy="828086"/>
            <a:chOff x="0" y="0"/>
            <a:chExt cx="6238566"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54188"/>
              <a:ext cx="5096652" cy="68262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Kết quả đ</a:t>
              </a:r>
              <a:r>
                <a:rPr lang="vi-VN" sz="4800">
                  <a:solidFill>
                    <a:schemeClr val="tx1">
                      <a:lumMod val="75000"/>
                    </a:schemeClr>
                  </a:solidFill>
                </a:rPr>
                <a:t>ư</a:t>
              </a:r>
              <a:r>
                <a:rPr lang="en-US" sz="4800">
                  <a:solidFill>
                    <a:schemeClr val="tx1">
                      <a:lumMod val="75000"/>
                    </a:schemeClr>
                  </a:solidFill>
                </a:rPr>
                <a:t>ợc đ</a:t>
              </a:r>
              <a:r>
                <a:rPr lang="vi-VN" sz="4800">
                  <a:solidFill>
                    <a:schemeClr val="tx1">
                      <a:lumMod val="75000"/>
                    </a:schemeClr>
                  </a:solidFill>
                </a:rPr>
                <a:t>ư</a:t>
              </a:r>
              <a:r>
                <a:rPr lang="en-US" sz="4800">
                  <a:solidFill>
                    <a:schemeClr val="tx1">
                      <a:lumMod val="75000"/>
                    </a:schemeClr>
                  </a:solidFill>
                </a:rPr>
                <a:t>ợc</a:t>
              </a:r>
              <a:endParaRPr sz="48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5691942" cy="828086"/>
            <a:chOff x="1021151" y="9437850"/>
            <a:chExt cx="5691942"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solidFill>
                    <a:schemeClr val="tx2">
                      <a:lumMod val="75000"/>
                    </a:schemeClr>
                  </a:solidFill>
                </a:rPr>
                <a:t>2</a:t>
              </a:r>
              <a:endParaRPr sz="44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92038"/>
              <a:ext cx="4550028" cy="682623"/>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H</a:t>
              </a:r>
              <a:r>
                <a:rPr lang="vi-VN" sz="4800">
                  <a:solidFill>
                    <a:schemeClr val="tx1">
                      <a:lumMod val="75000"/>
                    </a:schemeClr>
                  </a:solidFill>
                </a:rPr>
                <a:t>ư</a:t>
              </a:r>
              <a:r>
                <a:rPr lang="en-US" sz="4800">
                  <a:solidFill>
                    <a:schemeClr val="tx1">
                      <a:lumMod val="75000"/>
                    </a:schemeClr>
                  </a:solidFill>
                </a:rPr>
                <a:t>ớng phát triển</a:t>
              </a:r>
              <a:endParaRPr sz="48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42860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88357" y="792331"/>
            <a:ext cx="6911379" cy="1044513"/>
            <a:chOff x="5688357" y="792331"/>
            <a:chExt cx="691137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88357" y="792331"/>
              <a:ext cx="691137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Kết quả đạt đ</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ợc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32</a:t>
            </a:fld>
            <a:endParaRPr lang="en-US" sz="2800"/>
          </a:p>
        </p:txBody>
      </p:sp>
      <p:grpSp>
        <p:nvGrpSpPr>
          <p:cNvPr id="149" name="Group 148">
            <a:extLst>
              <a:ext uri="{FF2B5EF4-FFF2-40B4-BE49-F238E27FC236}">
                <a16:creationId xmlns:a16="http://schemas.microsoft.com/office/drawing/2014/main" id="{E61DBFA4-D51F-46AC-8127-E94F7B41B6D6}"/>
              </a:ext>
            </a:extLst>
          </p:cNvPr>
          <p:cNvGrpSpPr/>
          <p:nvPr/>
        </p:nvGrpSpPr>
        <p:grpSpPr>
          <a:xfrm>
            <a:off x="14858406" y="7062490"/>
            <a:ext cx="2744386" cy="3949064"/>
            <a:chOff x="1890031" y="2213509"/>
            <a:chExt cx="2744386" cy="3949064"/>
          </a:xfrm>
        </p:grpSpPr>
        <p:grpSp>
          <p:nvGrpSpPr>
            <p:cNvPr id="150" name="Group 149">
              <a:extLst>
                <a:ext uri="{FF2B5EF4-FFF2-40B4-BE49-F238E27FC236}">
                  <a16:creationId xmlns:a16="http://schemas.microsoft.com/office/drawing/2014/main" id="{8BD6B04D-4B68-494B-B235-C847E4A5E38E}"/>
                </a:ext>
              </a:extLst>
            </p:cNvPr>
            <p:cNvGrpSpPr/>
            <p:nvPr/>
          </p:nvGrpSpPr>
          <p:grpSpPr>
            <a:xfrm>
              <a:off x="1890031" y="2213509"/>
              <a:ext cx="2744386" cy="3949064"/>
              <a:chOff x="9172576" y="1926431"/>
              <a:chExt cx="2444750" cy="3517900"/>
            </a:xfrm>
            <a:solidFill>
              <a:sysClr val="windowText" lastClr="000000">
                <a:lumMod val="75000"/>
                <a:lumOff val="25000"/>
              </a:sysClr>
            </a:solidFill>
          </p:grpSpPr>
          <p:sp>
            <p:nvSpPr>
              <p:cNvPr id="175" name="Freeform 47">
                <a:extLst>
                  <a:ext uri="{FF2B5EF4-FFF2-40B4-BE49-F238E27FC236}">
                    <a16:creationId xmlns:a16="http://schemas.microsoft.com/office/drawing/2014/main" id="{40AAA8FD-1D8F-4B4A-A990-6192B9F70DE4}"/>
                  </a:ext>
                </a:extLst>
              </p:cNvPr>
              <p:cNvSpPr>
                <a:spLocks/>
              </p:cNvSpPr>
              <p:nvPr/>
            </p:nvSpPr>
            <p:spPr bwMode="auto">
              <a:xfrm>
                <a:off x="9402763" y="2131218"/>
                <a:ext cx="2022475" cy="3232150"/>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6" name="Freeform 48">
                <a:extLst>
                  <a:ext uri="{FF2B5EF4-FFF2-40B4-BE49-F238E27FC236}">
                    <a16:creationId xmlns:a16="http://schemas.microsoft.com/office/drawing/2014/main" id="{5AC18F21-D979-4BBA-9C3C-4F509CF0BD8A}"/>
                  </a:ext>
                </a:extLst>
              </p:cNvPr>
              <p:cNvSpPr>
                <a:spLocks/>
              </p:cNvSpPr>
              <p:nvPr/>
            </p:nvSpPr>
            <p:spPr bwMode="auto">
              <a:xfrm>
                <a:off x="9852026" y="2866231"/>
                <a:ext cx="368300" cy="230188"/>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7" name="Freeform 49">
                <a:extLst>
                  <a:ext uri="{FF2B5EF4-FFF2-40B4-BE49-F238E27FC236}">
                    <a16:creationId xmlns:a16="http://schemas.microsoft.com/office/drawing/2014/main" id="{C13D3701-6B35-4D7E-9189-E93CF39133A9}"/>
                  </a:ext>
                </a:extLst>
              </p:cNvPr>
              <p:cNvSpPr>
                <a:spLocks/>
              </p:cNvSpPr>
              <p:nvPr/>
            </p:nvSpPr>
            <p:spPr bwMode="auto">
              <a:xfrm>
                <a:off x="9853613" y="2866231"/>
                <a:ext cx="360363" cy="211138"/>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8" name="Freeform 50">
                <a:extLst>
                  <a:ext uri="{FF2B5EF4-FFF2-40B4-BE49-F238E27FC236}">
                    <a16:creationId xmlns:a16="http://schemas.microsoft.com/office/drawing/2014/main" id="{3CF77321-824D-4980-8463-898627E43C9A}"/>
                  </a:ext>
                </a:extLst>
              </p:cNvPr>
              <p:cNvSpPr>
                <a:spLocks/>
              </p:cNvSpPr>
              <p:nvPr/>
            </p:nvSpPr>
            <p:spPr bwMode="auto">
              <a:xfrm>
                <a:off x="9647238" y="2634456"/>
                <a:ext cx="325438" cy="195263"/>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9" name="Freeform 51">
                <a:extLst>
                  <a:ext uri="{FF2B5EF4-FFF2-40B4-BE49-F238E27FC236}">
                    <a16:creationId xmlns:a16="http://schemas.microsoft.com/office/drawing/2014/main" id="{3E0BF10F-210E-4D5A-B40D-4EA91875E47C}"/>
                  </a:ext>
                </a:extLst>
              </p:cNvPr>
              <p:cNvSpPr>
                <a:spLocks/>
              </p:cNvSpPr>
              <p:nvPr/>
            </p:nvSpPr>
            <p:spPr bwMode="auto">
              <a:xfrm>
                <a:off x="9648826" y="2634456"/>
                <a:ext cx="322263" cy="122238"/>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0" name="Freeform 52">
                <a:extLst>
                  <a:ext uri="{FF2B5EF4-FFF2-40B4-BE49-F238E27FC236}">
                    <a16:creationId xmlns:a16="http://schemas.microsoft.com/office/drawing/2014/main" id="{20081E06-F600-4548-B610-B98900B67C9E}"/>
                  </a:ext>
                </a:extLst>
              </p:cNvPr>
              <p:cNvSpPr>
                <a:spLocks/>
              </p:cNvSpPr>
              <p:nvPr/>
            </p:nvSpPr>
            <p:spPr bwMode="auto">
              <a:xfrm>
                <a:off x="9231313" y="3893343"/>
                <a:ext cx="369888" cy="228600"/>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1" name="Freeform 53">
                <a:extLst>
                  <a:ext uri="{FF2B5EF4-FFF2-40B4-BE49-F238E27FC236}">
                    <a16:creationId xmlns:a16="http://schemas.microsoft.com/office/drawing/2014/main" id="{368D3952-578E-4767-AB79-DD960074C981}"/>
                  </a:ext>
                </a:extLst>
              </p:cNvPr>
              <p:cNvSpPr>
                <a:spLocks/>
              </p:cNvSpPr>
              <p:nvPr/>
            </p:nvSpPr>
            <p:spPr bwMode="auto">
              <a:xfrm>
                <a:off x="9232901" y="3893343"/>
                <a:ext cx="360363" cy="209550"/>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2" name="Freeform 54">
                <a:extLst>
                  <a:ext uri="{FF2B5EF4-FFF2-40B4-BE49-F238E27FC236}">
                    <a16:creationId xmlns:a16="http://schemas.microsoft.com/office/drawing/2014/main" id="{E1CC4584-B841-4269-B41E-649592D891A1}"/>
                  </a:ext>
                </a:extLst>
              </p:cNvPr>
              <p:cNvSpPr>
                <a:spLocks/>
              </p:cNvSpPr>
              <p:nvPr/>
            </p:nvSpPr>
            <p:spPr bwMode="auto">
              <a:xfrm>
                <a:off x="9415463" y="3440906"/>
                <a:ext cx="201613" cy="328613"/>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3" name="Freeform 55">
                <a:extLst>
                  <a:ext uri="{FF2B5EF4-FFF2-40B4-BE49-F238E27FC236}">
                    <a16:creationId xmlns:a16="http://schemas.microsoft.com/office/drawing/2014/main" id="{7B9C2B1A-5A98-4554-99B1-21674EDA0567}"/>
                  </a:ext>
                </a:extLst>
              </p:cNvPr>
              <p:cNvSpPr>
                <a:spLocks/>
              </p:cNvSpPr>
              <p:nvPr/>
            </p:nvSpPr>
            <p:spPr bwMode="auto">
              <a:xfrm>
                <a:off x="9437688" y="3442493"/>
                <a:ext cx="177800" cy="322263"/>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4" name="Freeform 56">
                <a:extLst>
                  <a:ext uri="{FF2B5EF4-FFF2-40B4-BE49-F238E27FC236}">
                    <a16:creationId xmlns:a16="http://schemas.microsoft.com/office/drawing/2014/main" id="{A7D4C791-5A67-499C-880C-12CDC17F6EFB}"/>
                  </a:ext>
                </a:extLst>
              </p:cNvPr>
              <p:cNvSpPr>
                <a:spLocks/>
              </p:cNvSpPr>
              <p:nvPr/>
            </p:nvSpPr>
            <p:spPr bwMode="auto">
              <a:xfrm>
                <a:off x="11042651" y="2797968"/>
                <a:ext cx="190500" cy="250825"/>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5" name="Freeform 57">
                <a:extLst>
                  <a:ext uri="{FF2B5EF4-FFF2-40B4-BE49-F238E27FC236}">
                    <a16:creationId xmlns:a16="http://schemas.microsoft.com/office/drawing/2014/main" id="{A567D929-E136-4DB9-9302-30B789106EBD}"/>
                  </a:ext>
                </a:extLst>
              </p:cNvPr>
              <p:cNvSpPr>
                <a:spLocks/>
              </p:cNvSpPr>
              <p:nvPr/>
            </p:nvSpPr>
            <p:spPr bwMode="auto">
              <a:xfrm>
                <a:off x="11080751" y="2801143"/>
                <a:ext cx="152400" cy="247650"/>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6" name="Freeform 58">
                <a:extLst>
                  <a:ext uri="{FF2B5EF4-FFF2-40B4-BE49-F238E27FC236}">
                    <a16:creationId xmlns:a16="http://schemas.microsoft.com/office/drawing/2014/main" id="{6C27B4CE-0674-460B-8536-758D834D513B}"/>
                  </a:ext>
                </a:extLst>
              </p:cNvPr>
              <p:cNvSpPr>
                <a:spLocks/>
              </p:cNvSpPr>
              <p:nvPr/>
            </p:nvSpPr>
            <p:spPr bwMode="auto">
              <a:xfrm>
                <a:off x="9710738" y="4104481"/>
                <a:ext cx="352425" cy="39528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7" name="Freeform 59">
                <a:extLst>
                  <a:ext uri="{FF2B5EF4-FFF2-40B4-BE49-F238E27FC236}">
                    <a16:creationId xmlns:a16="http://schemas.microsoft.com/office/drawing/2014/main" id="{4D66F5A5-DDD4-4C22-BEA0-C83917335A59}"/>
                  </a:ext>
                </a:extLst>
              </p:cNvPr>
              <p:cNvSpPr>
                <a:spLocks/>
              </p:cNvSpPr>
              <p:nvPr/>
            </p:nvSpPr>
            <p:spPr bwMode="auto">
              <a:xfrm>
                <a:off x="9710738" y="4104481"/>
                <a:ext cx="303213" cy="388938"/>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8" name="Freeform 60">
                <a:extLst>
                  <a:ext uri="{FF2B5EF4-FFF2-40B4-BE49-F238E27FC236}">
                    <a16:creationId xmlns:a16="http://schemas.microsoft.com/office/drawing/2014/main" id="{CD465279-78B6-420D-A2C2-D14DC2761517}"/>
                  </a:ext>
                </a:extLst>
              </p:cNvPr>
              <p:cNvSpPr>
                <a:spLocks/>
              </p:cNvSpPr>
              <p:nvPr/>
            </p:nvSpPr>
            <p:spPr bwMode="auto">
              <a:xfrm>
                <a:off x="9726613" y="3399631"/>
                <a:ext cx="273050" cy="493713"/>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9" name="Freeform 61">
                <a:extLst>
                  <a:ext uri="{FF2B5EF4-FFF2-40B4-BE49-F238E27FC236}">
                    <a16:creationId xmlns:a16="http://schemas.microsoft.com/office/drawing/2014/main" id="{9483727C-97CA-4996-BE81-292044787CCF}"/>
                  </a:ext>
                </a:extLst>
              </p:cNvPr>
              <p:cNvSpPr>
                <a:spLocks/>
              </p:cNvSpPr>
              <p:nvPr/>
            </p:nvSpPr>
            <p:spPr bwMode="auto">
              <a:xfrm>
                <a:off x="9826626" y="3404393"/>
                <a:ext cx="174625" cy="484188"/>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0" name="Freeform 62">
                <a:extLst>
                  <a:ext uri="{FF2B5EF4-FFF2-40B4-BE49-F238E27FC236}">
                    <a16:creationId xmlns:a16="http://schemas.microsoft.com/office/drawing/2014/main" id="{791F4995-5430-4585-B83A-41687B10AFF7}"/>
                  </a:ext>
                </a:extLst>
              </p:cNvPr>
              <p:cNvSpPr>
                <a:spLocks/>
              </p:cNvSpPr>
              <p:nvPr/>
            </p:nvSpPr>
            <p:spPr bwMode="auto">
              <a:xfrm>
                <a:off x="10013951" y="2416968"/>
                <a:ext cx="223838" cy="371475"/>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1" name="Freeform 63">
                <a:extLst>
                  <a:ext uri="{FF2B5EF4-FFF2-40B4-BE49-F238E27FC236}">
                    <a16:creationId xmlns:a16="http://schemas.microsoft.com/office/drawing/2014/main" id="{E0AC0358-FE6F-4A14-A6C8-F048068AB5FC}"/>
                  </a:ext>
                </a:extLst>
              </p:cNvPr>
              <p:cNvSpPr>
                <a:spLocks/>
              </p:cNvSpPr>
              <p:nvPr/>
            </p:nvSpPr>
            <p:spPr bwMode="auto">
              <a:xfrm>
                <a:off x="10044113" y="2418556"/>
                <a:ext cx="193675" cy="365125"/>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2" name="Freeform 64">
                <a:extLst>
                  <a:ext uri="{FF2B5EF4-FFF2-40B4-BE49-F238E27FC236}">
                    <a16:creationId xmlns:a16="http://schemas.microsoft.com/office/drawing/2014/main" id="{C8DC296C-1B2F-4766-8E3B-43033254CE99}"/>
                  </a:ext>
                </a:extLst>
              </p:cNvPr>
              <p:cNvSpPr>
                <a:spLocks/>
              </p:cNvSpPr>
              <p:nvPr/>
            </p:nvSpPr>
            <p:spPr bwMode="auto">
              <a:xfrm>
                <a:off x="11322051" y="3825081"/>
                <a:ext cx="160338" cy="231775"/>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3" name="Freeform 65">
                <a:extLst>
                  <a:ext uri="{FF2B5EF4-FFF2-40B4-BE49-F238E27FC236}">
                    <a16:creationId xmlns:a16="http://schemas.microsoft.com/office/drawing/2014/main" id="{3A01F449-B894-40E5-85E3-37014F2C6A68}"/>
                  </a:ext>
                </a:extLst>
              </p:cNvPr>
              <p:cNvSpPr>
                <a:spLocks/>
              </p:cNvSpPr>
              <p:nvPr/>
            </p:nvSpPr>
            <p:spPr bwMode="auto">
              <a:xfrm>
                <a:off x="11366501" y="3828256"/>
                <a:ext cx="117475" cy="227013"/>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4" name="Freeform 66">
                <a:extLst>
                  <a:ext uri="{FF2B5EF4-FFF2-40B4-BE49-F238E27FC236}">
                    <a16:creationId xmlns:a16="http://schemas.microsoft.com/office/drawing/2014/main" id="{2935AED4-7150-4FEB-90D6-04ED003CF46C}"/>
                  </a:ext>
                </a:extLst>
              </p:cNvPr>
              <p:cNvSpPr>
                <a:spLocks/>
              </p:cNvSpPr>
              <p:nvPr/>
            </p:nvSpPr>
            <p:spPr bwMode="auto">
              <a:xfrm>
                <a:off x="10398126" y="1926431"/>
                <a:ext cx="200025" cy="312738"/>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5" name="Freeform 67">
                <a:extLst>
                  <a:ext uri="{FF2B5EF4-FFF2-40B4-BE49-F238E27FC236}">
                    <a16:creationId xmlns:a16="http://schemas.microsoft.com/office/drawing/2014/main" id="{38740629-B657-4A41-A3B7-0161BF086E75}"/>
                  </a:ext>
                </a:extLst>
              </p:cNvPr>
              <p:cNvSpPr>
                <a:spLocks/>
              </p:cNvSpPr>
              <p:nvPr/>
            </p:nvSpPr>
            <p:spPr bwMode="auto">
              <a:xfrm>
                <a:off x="10475913" y="1931193"/>
                <a:ext cx="123825" cy="304800"/>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6" name="Freeform 68">
                <a:extLst>
                  <a:ext uri="{FF2B5EF4-FFF2-40B4-BE49-F238E27FC236}">
                    <a16:creationId xmlns:a16="http://schemas.microsoft.com/office/drawing/2014/main" id="{693DA200-9C79-4A9D-BA57-16A766080BE4}"/>
                  </a:ext>
                </a:extLst>
              </p:cNvPr>
              <p:cNvSpPr>
                <a:spLocks/>
              </p:cNvSpPr>
              <p:nvPr/>
            </p:nvSpPr>
            <p:spPr bwMode="auto">
              <a:xfrm>
                <a:off x="9172576" y="3699668"/>
                <a:ext cx="211138" cy="130175"/>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7" name="Freeform 69">
                <a:extLst>
                  <a:ext uri="{FF2B5EF4-FFF2-40B4-BE49-F238E27FC236}">
                    <a16:creationId xmlns:a16="http://schemas.microsoft.com/office/drawing/2014/main" id="{CF38635C-E79E-4A9F-870B-1EC28A269DAA}"/>
                  </a:ext>
                </a:extLst>
              </p:cNvPr>
              <p:cNvSpPr>
                <a:spLocks/>
              </p:cNvSpPr>
              <p:nvPr/>
            </p:nvSpPr>
            <p:spPr bwMode="auto">
              <a:xfrm>
                <a:off x="9174163" y="3698081"/>
                <a:ext cx="206375" cy="65088"/>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8" name="Freeform 70">
                <a:extLst>
                  <a:ext uri="{FF2B5EF4-FFF2-40B4-BE49-F238E27FC236}">
                    <a16:creationId xmlns:a16="http://schemas.microsoft.com/office/drawing/2014/main" id="{5E93C990-30AA-4FA0-8679-C11810F81A53}"/>
                  </a:ext>
                </a:extLst>
              </p:cNvPr>
              <p:cNvSpPr>
                <a:spLocks/>
              </p:cNvSpPr>
              <p:nvPr/>
            </p:nvSpPr>
            <p:spPr bwMode="auto">
              <a:xfrm>
                <a:off x="11207751" y="3029743"/>
                <a:ext cx="203200" cy="131763"/>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9" name="Freeform 71">
                <a:extLst>
                  <a:ext uri="{FF2B5EF4-FFF2-40B4-BE49-F238E27FC236}">
                    <a16:creationId xmlns:a16="http://schemas.microsoft.com/office/drawing/2014/main" id="{6A7AEEC5-F1C6-40AA-B158-A9576E96F4FE}"/>
                  </a:ext>
                </a:extLst>
              </p:cNvPr>
              <p:cNvSpPr>
                <a:spLocks/>
              </p:cNvSpPr>
              <p:nvPr/>
            </p:nvSpPr>
            <p:spPr bwMode="auto">
              <a:xfrm>
                <a:off x="11207751" y="3080543"/>
                <a:ext cx="201613" cy="80963"/>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0" name="Freeform 72">
                <a:extLst>
                  <a:ext uri="{FF2B5EF4-FFF2-40B4-BE49-F238E27FC236}">
                    <a16:creationId xmlns:a16="http://schemas.microsoft.com/office/drawing/2014/main" id="{23288019-AA25-48A7-B88C-AF6D5E8C074F}"/>
                  </a:ext>
                </a:extLst>
              </p:cNvPr>
              <p:cNvSpPr>
                <a:spLocks/>
              </p:cNvSpPr>
              <p:nvPr/>
            </p:nvSpPr>
            <p:spPr bwMode="auto">
              <a:xfrm>
                <a:off x="10488613" y="2307431"/>
                <a:ext cx="330200" cy="319088"/>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1" name="Freeform 73">
                <a:extLst>
                  <a:ext uri="{FF2B5EF4-FFF2-40B4-BE49-F238E27FC236}">
                    <a16:creationId xmlns:a16="http://schemas.microsoft.com/office/drawing/2014/main" id="{C2085A3B-4854-4C34-A299-DF1B4C4A18B4}"/>
                  </a:ext>
                </a:extLst>
              </p:cNvPr>
              <p:cNvSpPr>
                <a:spLocks/>
              </p:cNvSpPr>
              <p:nvPr/>
            </p:nvSpPr>
            <p:spPr bwMode="auto">
              <a:xfrm>
                <a:off x="10512426" y="2313781"/>
                <a:ext cx="304800" cy="317500"/>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2" name="Freeform 74">
                <a:extLst>
                  <a:ext uri="{FF2B5EF4-FFF2-40B4-BE49-F238E27FC236}">
                    <a16:creationId xmlns:a16="http://schemas.microsoft.com/office/drawing/2014/main" id="{2A2A57B7-556A-4E4A-A08C-31D9B01AADC7}"/>
                  </a:ext>
                </a:extLst>
              </p:cNvPr>
              <p:cNvSpPr>
                <a:spLocks/>
              </p:cNvSpPr>
              <p:nvPr/>
            </p:nvSpPr>
            <p:spPr bwMode="auto">
              <a:xfrm>
                <a:off x="10983913" y="3779043"/>
                <a:ext cx="225425" cy="43815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3" name="Freeform 75">
                <a:extLst>
                  <a:ext uri="{FF2B5EF4-FFF2-40B4-BE49-F238E27FC236}">
                    <a16:creationId xmlns:a16="http://schemas.microsoft.com/office/drawing/2014/main" id="{83809509-5A54-4D0D-8A15-FB264DC79671}"/>
                  </a:ext>
                </a:extLst>
              </p:cNvPr>
              <p:cNvSpPr>
                <a:spLocks/>
              </p:cNvSpPr>
              <p:nvPr/>
            </p:nvSpPr>
            <p:spPr bwMode="auto">
              <a:xfrm>
                <a:off x="11082338" y="3782218"/>
                <a:ext cx="127000" cy="433388"/>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4" name="Freeform 76">
                <a:extLst>
                  <a:ext uri="{FF2B5EF4-FFF2-40B4-BE49-F238E27FC236}">
                    <a16:creationId xmlns:a16="http://schemas.microsoft.com/office/drawing/2014/main" id="{0684A55D-FF0F-4E14-8D7D-7912B761ABDD}"/>
                  </a:ext>
                </a:extLst>
              </p:cNvPr>
              <p:cNvSpPr>
                <a:spLocks/>
              </p:cNvSpPr>
              <p:nvPr/>
            </p:nvSpPr>
            <p:spPr bwMode="auto">
              <a:xfrm>
                <a:off x="10709276" y="2828131"/>
                <a:ext cx="233363" cy="306388"/>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5" name="Freeform 77">
                <a:extLst>
                  <a:ext uri="{FF2B5EF4-FFF2-40B4-BE49-F238E27FC236}">
                    <a16:creationId xmlns:a16="http://schemas.microsoft.com/office/drawing/2014/main" id="{83D37FD2-3F67-4411-B46B-CCA14E7ED46F}"/>
                  </a:ext>
                </a:extLst>
              </p:cNvPr>
              <p:cNvSpPr>
                <a:spLocks/>
              </p:cNvSpPr>
              <p:nvPr/>
            </p:nvSpPr>
            <p:spPr bwMode="auto">
              <a:xfrm>
                <a:off x="10804526" y="2834481"/>
                <a:ext cx="138113" cy="298450"/>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6" name="Freeform 78">
                <a:extLst>
                  <a:ext uri="{FF2B5EF4-FFF2-40B4-BE49-F238E27FC236}">
                    <a16:creationId xmlns:a16="http://schemas.microsoft.com/office/drawing/2014/main" id="{533A796A-006D-4813-8A75-FED677A607A7}"/>
                  </a:ext>
                </a:extLst>
              </p:cNvPr>
              <p:cNvSpPr>
                <a:spLocks/>
              </p:cNvSpPr>
              <p:nvPr/>
            </p:nvSpPr>
            <p:spPr bwMode="auto">
              <a:xfrm>
                <a:off x="11229976" y="4182268"/>
                <a:ext cx="387350" cy="201613"/>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7" name="Freeform 79">
                <a:extLst>
                  <a:ext uri="{FF2B5EF4-FFF2-40B4-BE49-F238E27FC236}">
                    <a16:creationId xmlns:a16="http://schemas.microsoft.com/office/drawing/2014/main" id="{DB81573A-983E-4780-A366-911792AA7572}"/>
                  </a:ext>
                </a:extLst>
              </p:cNvPr>
              <p:cNvSpPr>
                <a:spLocks/>
              </p:cNvSpPr>
              <p:nvPr/>
            </p:nvSpPr>
            <p:spPr bwMode="auto">
              <a:xfrm>
                <a:off x="11229976" y="4267993"/>
                <a:ext cx="384175" cy="117475"/>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8" name="Freeform 80">
                <a:extLst>
                  <a:ext uri="{FF2B5EF4-FFF2-40B4-BE49-F238E27FC236}">
                    <a16:creationId xmlns:a16="http://schemas.microsoft.com/office/drawing/2014/main" id="{2247D21C-4744-44DF-91CA-0CC83BD52228}"/>
                  </a:ext>
                </a:extLst>
              </p:cNvPr>
              <p:cNvSpPr>
                <a:spLocks/>
              </p:cNvSpPr>
              <p:nvPr/>
            </p:nvSpPr>
            <p:spPr bwMode="auto">
              <a:xfrm>
                <a:off x="10979151" y="3118643"/>
                <a:ext cx="334963" cy="246063"/>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9" name="Freeform 81">
                <a:extLst>
                  <a:ext uri="{FF2B5EF4-FFF2-40B4-BE49-F238E27FC236}">
                    <a16:creationId xmlns:a16="http://schemas.microsoft.com/office/drawing/2014/main" id="{838A15F1-A6E7-4A60-BB85-8A0EB352593A}"/>
                  </a:ext>
                </a:extLst>
              </p:cNvPr>
              <p:cNvSpPr>
                <a:spLocks/>
              </p:cNvSpPr>
              <p:nvPr/>
            </p:nvSpPr>
            <p:spPr bwMode="auto">
              <a:xfrm>
                <a:off x="10979151" y="3156743"/>
                <a:ext cx="328613" cy="207963"/>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0" name="Freeform 82">
                <a:extLst>
                  <a:ext uri="{FF2B5EF4-FFF2-40B4-BE49-F238E27FC236}">
                    <a16:creationId xmlns:a16="http://schemas.microsoft.com/office/drawing/2014/main" id="{51CA321F-3507-4BCD-B870-13009526F087}"/>
                  </a:ext>
                </a:extLst>
              </p:cNvPr>
              <p:cNvSpPr>
                <a:spLocks/>
              </p:cNvSpPr>
              <p:nvPr/>
            </p:nvSpPr>
            <p:spPr bwMode="auto">
              <a:xfrm>
                <a:off x="10877551" y="4369593"/>
                <a:ext cx="444500" cy="304800"/>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1" name="Freeform 83">
                <a:extLst>
                  <a:ext uri="{FF2B5EF4-FFF2-40B4-BE49-F238E27FC236}">
                    <a16:creationId xmlns:a16="http://schemas.microsoft.com/office/drawing/2014/main" id="{E9B1216F-8243-4186-A020-3FEE6DE4531C}"/>
                  </a:ext>
                </a:extLst>
              </p:cNvPr>
              <p:cNvSpPr>
                <a:spLocks/>
              </p:cNvSpPr>
              <p:nvPr/>
            </p:nvSpPr>
            <p:spPr bwMode="auto">
              <a:xfrm>
                <a:off x="10875963" y="4429918"/>
                <a:ext cx="441325" cy="244475"/>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2" name="Freeform 84">
                <a:extLst>
                  <a:ext uri="{FF2B5EF4-FFF2-40B4-BE49-F238E27FC236}">
                    <a16:creationId xmlns:a16="http://schemas.microsoft.com/office/drawing/2014/main" id="{4912CFB2-C23B-4217-A1C9-A5EAEFD5EB38}"/>
                  </a:ext>
                </a:extLst>
              </p:cNvPr>
              <p:cNvSpPr>
                <a:spLocks/>
              </p:cNvSpPr>
              <p:nvPr/>
            </p:nvSpPr>
            <p:spPr bwMode="auto">
              <a:xfrm>
                <a:off x="10669588" y="3240881"/>
                <a:ext cx="293688" cy="274638"/>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3" name="Freeform 85">
                <a:extLst>
                  <a:ext uri="{FF2B5EF4-FFF2-40B4-BE49-F238E27FC236}">
                    <a16:creationId xmlns:a16="http://schemas.microsoft.com/office/drawing/2014/main" id="{B9E2A23D-A9DC-4BCB-8E87-E7A9A95C6B1C}"/>
                  </a:ext>
                </a:extLst>
              </p:cNvPr>
              <p:cNvSpPr>
                <a:spLocks/>
              </p:cNvSpPr>
              <p:nvPr/>
            </p:nvSpPr>
            <p:spPr bwMode="auto">
              <a:xfrm>
                <a:off x="10682288" y="3304381"/>
                <a:ext cx="276225" cy="212725"/>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4" name="Freeform 86">
                <a:extLst>
                  <a:ext uri="{FF2B5EF4-FFF2-40B4-BE49-F238E27FC236}">
                    <a16:creationId xmlns:a16="http://schemas.microsoft.com/office/drawing/2014/main" id="{ACC4CBAC-9578-49C5-B86F-B86DE63C00A3}"/>
                  </a:ext>
                </a:extLst>
              </p:cNvPr>
              <p:cNvSpPr>
                <a:spLocks/>
              </p:cNvSpPr>
              <p:nvPr/>
            </p:nvSpPr>
            <p:spPr bwMode="auto">
              <a:xfrm>
                <a:off x="10174288" y="2186781"/>
                <a:ext cx="233363" cy="279400"/>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5" name="Freeform 87">
                <a:extLst>
                  <a:ext uri="{FF2B5EF4-FFF2-40B4-BE49-F238E27FC236}">
                    <a16:creationId xmlns:a16="http://schemas.microsoft.com/office/drawing/2014/main" id="{D7AF7838-DD7B-4262-A346-D237A58A70CD}"/>
                  </a:ext>
                </a:extLst>
              </p:cNvPr>
              <p:cNvSpPr>
                <a:spLocks/>
              </p:cNvSpPr>
              <p:nvPr/>
            </p:nvSpPr>
            <p:spPr bwMode="auto">
              <a:xfrm>
                <a:off x="10182226" y="2188368"/>
                <a:ext cx="231775" cy="273050"/>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6" name="Freeform 88">
                <a:extLst>
                  <a:ext uri="{FF2B5EF4-FFF2-40B4-BE49-F238E27FC236}">
                    <a16:creationId xmlns:a16="http://schemas.microsoft.com/office/drawing/2014/main" id="{ABAC1BF2-256F-4946-A57D-D202D741B98D}"/>
                  </a:ext>
                </a:extLst>
              </p:cNvPr>
              <p:cNvSpPr>
                <a:spLocks/>
              </p:cNvSpPr>
              <p:nvPr/>
            </p:nvSpPr>
            <p:spPr bwMode="auto">
              <a:xfrm>
                <a:off x="10206038" y="5285581"/>
                <a:ext cx="317500" cy="158750"/>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7" name="Freeform 89">
                <a:extLst>
                  <a:ext uri="{FF2B5EF4-FFF2-40B4-BE49-F238E27FC236}">
                    <a16:creationId xmlns:a16="http://schemas.microsoft.com/office/drawing/2014/main" id="{7B5FE18A-F8DC-45E4-BDAF-8C7FB6F48FA7}"/>
                  </a:ext>
                </a:extLst>
              </p:cNvPr>
              <p:cNvSpPr>
                <a:spLocks/>
              </p:cNvSpPr>
              <p:nvPr/>
            </p:nvSpPr>
            <p:spPr bwMode="auto">
              <a:xfrm>
                <a:off x="10086976" y="5350668"/>
                <a:ext cx="185738" cy="93663"/>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8" name="Freeform 90">
                <a:extLst>
                  <a:ext uri="{FF2B5EF4-FFF2-40B4-BE49-F238E27FC236}">
                    <a16:creationId xmlns:a16="http://schemas.microsoft.com/office/drawing/2014/main" id="{D689463B-74A3-4973-AFEE-2C850850FBFB}"/>
                  </a:ext>
                </a:extLst>
              </p:cNvPr>
              <p:cNvSpPr>
                <a:spLocks/>
              </p:cNvSpPr>
              <p:nvPr/>
            </p:nvSpPr>
            <p:spPr bwMode="auto">
              <a:xfrm>
                <a:off x="10715626" y="5395118"/>
                <a:ext cx="95250" cy="4921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9" name="Freeform 91">
                <a:extLst>
                  <a:ext uri="{FF2B5EF4-FFF2-40B4-BE49-F238E27FC236}">
                    <a16:creationId xmlns:a16="http://schemas.microsoft.com/office/drawing/2014/main" id="{CA5A7EB7-0367-4364-BD3F-875EDC1C4140}"/>
                  </a:ext>
                </a:extLst>
              </p:cNvPr>
              <p:cNvSpPr>
                <a:spLocks/>
              </p:cNvSpPr>
              <p:nvPr/>
            </p:nvSpPr>
            <p:spPr bwMode="auto">
              <a:xfrm>
                <a:off x="10410826" y="5285581"/>
                <a:ext cx="317500" cy="158750"/>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0" name="Freeform 92">
                <a:extLst>
                  <a:ext uri="{FF2B5EF4-FFF2-40B4-BE49-F238E27FC236}">
                    <a16:creationId xmlns:a16="http://schemas.microsoft.com/office/drawing/2014/main" id="{3D67A08F-EB22-4133-ACBF-48EC8DD03F92}"/>
                  </a:ext>
                </a:extLst>
              </p:cNvPr>
              <p:cNvSpPr>
                <a:spLocks/>
              </p:cNvSpPr>
              <p:nvPr/>
            </p:nvSpPr>
            <p:spPr bwMode="auto">
              <a:xfrm>
                <a:off x="10288588" y="5237956"/>
                <a:ext cx="317500" cy="158750"/>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1" name="Group 150">
              <a:extLst>
                <a:ext uri="{FF2B5EF4-FFF2-40B4-BE49-F238E27FC236}">
                  <a16:creationId xmlns:a16="http://schemas.microsoft.com/office/drawing/2014/main" id="{F836C26A-2D96-41F2-B2DD-32E04329F2B5}"/>
                </a:ext>
              </a:extLst>
            </p:cNvPr>
            <p:cNvGrpSpPr/>
            <p:nvPr/>
          </p:nvGrpSpPr>
          <p:grpSpPr>
            <a:xfrm>
              <a:off x="3603342" y="3564136"/>
              <a:ext cx="320166" cy="279075"/>
              <a:chOff x="5024807" y="2548738"/>
              <a:chExt cx="593725" cy="517525"/>
            </a:xfrm>
          </p:grpSpPr>
          <p:sp>
            <p:nvSpPr>
              <p:cNvPr id="173" name="Freeform 36">
                <a:extLst>
                  <a:ext uri="{FF2B5EF4-FFF2-40B4-BE49-F238E27FC236}">
                    <a16:creationId xmlns:a16="http://schemas.microsoft.com/office/drawing/2014/main" id="{D9513827-080D-4441-996D-F9BF02427FF9}"/>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4" name="Freeform 37">
                <a:extLst>
                  <a:ext uri="{FF2B5EF4-FFF2-40B4-BE49-F238E27FC236}">
                    <a16:creationId xmlns:a16="http://schemas.microsoft.com/office/drawing/2014/main" id="{61BF3A32-CD42-4B75-9F86-352A05A281A0}"/>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2" name="Group 151">
              <a:extLst>
                <a:ext uri="{FF2B5EF4-FFF2-40B4-BE49-F238E27FC236}">
                  <a16:creationId xmlns:a16="http://schemas.microsoft.com/office/drawing/2014/main" id="{B7689494-E84E-49D0-B2F8-B3A1ECA01730}"/>
                </a:ext>
              </a:extLst>
            </p:cNvPr>
            <p:cNvGrpSpPr/>
            <p:nvPr/>
          </p:nvGrpSpPr>
          <p:grpSpPr>
            <a:xfrm>
              <a:off x="2993742" y="3433507"/>
              <a:ext cx="320166" cy="279075"/>
              <a:chOff x="5024807" y="2548738"/>
              <a:chExt cx="593725" cy="517525"/>
            </a:xfrm>
          </p:grpSpPr>
          <p:sp>
            <p:nvSpPr>
              <p:cNvPr id="171" name="Freeform 36">
                <a:extLst>
                  <a:ext uri="{FF2B5EF4-FFF2-40B4-BE49-F238E27FC236}">
                    <a16:creationId xmlns:a16="http://schemas.microsoft.com/office/drawing/2014/main" id="{814466F9-D308-47FE-A20A-3649D68C7D3A}"/>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2" name="Freeform 37">
                <a:extLst>
                  <a:ext uri="{FF2B5EF4-FFF2-40B4-BE49-F238E27FC236}">
                    <a16:creationId xmlns:a16="http://schemas.microsoft.com/office/drawing/2014/main" id="{2AD92361-0C8D-4F94-8806-9ECAF14D6AAE}"/>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3" name="Group 152">
              <a:extLst>
                <a:ext uri="{FF2B5EF4-FFF2-40B4-BE49-F238E27FC236}">
                  <a16:creationId xmlns:a16="http://schemas.microsoft.com/office/drawing/2014/main" id="{04A462E7-0BB9-40EE-AAE9-F0886FE65414}"/>
                </a:ext>
              </a:extLst>
            </p:cNvPr>
            <p:cNvGrpSpPr/>
            <p:nvPr/>
          </p:nvGrpSpPr>
          <p:grpSpPr>
            <a:xfrm>
              <a:off x="3269514" y="3897965"/>
              <a:ext cx="320166" cy="279075"/>
              <a:chOff x="5024807" y="2548738"/>
              <a:chExt cx="593725" cy="517525"/>
            </a:xfrm>
          </p:grpSpPr>
          <p:sp>
            <p:nvSpPr>
              <p:cNvPr id="169" name="Freeform 36">
                <a:extLst>
                  <a:ext uri="{FF2B5EF4-FFF2-40B4-BE49-F238E27FC236}">
                    <a16:creationId xmlns:a16="http://schemas.microsoft.com/office/drawing/2014/main" id="{B50B0621-2123-4807-90D1-7872962A43CD}"/>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0" name="Freeform 37">
                <a:extLst>
                  <a:ext uri="{FF2B5EF4-FFF2-40B4-BE49-F238E27FC236}">
                    <a16:creationId xmlns:a16="http://schemas.microsoft.com/office/drawing/2014/main" id="{D1138CC1-0848-482D-AC35-55039B0D520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4" name="Group 153">
              <a:extLst>
                <a:ext uri="{FF2B5EF4-FFF2-40B4-BE49-F238E27FC236}">
                  <a16:creationId xmlns:a16="http://schemas.microsoft.com/office/drawing/2014/main" id="{931AF79D-B6D4-4141-8EA0-26B9EE62DC8B}"/>
                </a:ext>
              </a:extLst>
            </p:cNvPr>
            <p:cNvGrpSpPr/>
            <p:nvPr/>
          </p:nvGrpSpPr>
          <p:grpSpPr>
            <a:xfrm>
              <a:off x="2601857" y="4478537"/>
              <a:ext cx="320166" cy="279075"/>
              <a:chOff x="5024807" y="2548738"/>
              <a:chExt cx="593725" cy="517525"/>
            </a:xfrm>
          </p:grpSpPr>
          <p:sp>
            <p:nvSpPr>
              <p:cNvPr id="167" name="Freeform 36">
                <a:extLst>
                  <a:ext uri="{FF2B5EF4-FFF2-40B4-BE49-F238E27FC236}">
                    <a16:creationId xmlns:a16="http://schemas.microsoft.com/office/drawing/2014/main" id="{9857180D-5FA6-4731-BFBF-FC5E72E7C590}"/>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8" name="Freeform 37">
                <a:extLst>
                  <a:ext uri="{FF2B5EF4-FFF2-40B4-BE49-F238E27FC236}">
                    <a16:creationId xmlns:a16="http://schemas.microsoft.com/office/drawing/2014/main" id="{F1BBD7B8-F8BF-4A15-864B-BAAA7FE0F711}"/>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5" name="Group 154">
              <a:extLst>
                <a:ext uri="{FF2B5EF4-FFF2-40B4-BE49-F238E27FC236}">
                  <a16:creationId xmlns:a16="http://schemas.microsoft.com/office/drawing/2014/main" id="{49F2C811-E07F-4DAA-9DE1-507F5B54882C}"/>
                </a:ext>
              </a:extLst>
            </p:cNvPr>
            <p:cNvGrpSpPr/>
            <p:nvPr/>
          </p:nvGrpSpPr>
          <p:grpSpPr>
            <a:xfrm>
              <a:off x="2238999" y="4333394"/>
              <a:ext cx="320166" cy="279075"/>
              <a:chOff x="5024807" y="2548738"/>
              <a:chExt cx="593725" cy="517525"/>
            </a:xfrm>
          </p:grpSpPr>
          <p:sp>
            <p:nvSpPr>
              <p:cNvPr id="165" name="Freeform 36">
                <a:extLst>
                  <a:ext uri="{FF2B5EF4-FFF2-40B4-BE49-F238E27FC236}">
                    <a16:creationId xmlns:a16="http://schemas.microsoft.com/office/drawing/2014/main" id="{77B43BB1-36E1-4A11-9801-60D05AEDD6B7}"/>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6" name="Freeform 37">
                <a:extLst>
                  <a:ext uri="{FF2B5EF4-FFF2-40B4-BE49-F238E27FC236}">
                    <a16:creationId xmlns:a16="http://schemas.microsoft.com/office/drawing/2014/main" id="{358970A3-352C-4DB7-B15C-523B625C08E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6" name="Group 155">
              <a:extLst>
                <a:ext uri="{FF2B5EF4-FFF2-40B4-BE49-F238E27FC236}">
                  <a16:creationId xmlns:a16="http://schemas.microsoft.com/office/drawing/2014/main" id="{90BA6313-7BE4-480B-86F3-DD6946F061BA}"/>
                </a:ext>
              </a:extLst>
            </p:cNvPr>
            <p:cNvGrpSpPr/>
            <p:nvPr/>
          </p:nvGrpSpPr>
          <p:grpSpPr>
            <a:xfrm>
              <a:off x="3574313" y="4913965"/>
              <a:ext cx="320166" cy="279075"/>
              <a:chOff x="5024807" y="2548738"/>
              <a:chExt cx="593725" cy="517525"/>
            </a:xfrm>
          </p:grpSpPr>
          <p:sp>
            <p:nvSpPr>
              <p:cNvPr id="163" name="Freeform 36">
                <a:extLst>
                  <a:ext uri="{FF2B5EF4-FFF2-40B4-BE49-F238E27FC236}">
                    <a16:creationId xmlns:a16="http://schemas.microsoft.com/office/drawing/2014/main" id="{FB63424E-8AA5-4E64-AEAD-3B1969E83474}"/>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4" name="Freeform 37">
                <a:extLst>
                  <a:ext uri="{FF2B5EF4-FFF2-40B4-BE49-F238E27FC236}">
                    <a16:creationId xmlns:a16="http://schemas.microsoft.com/office/drawing/2014/main" id="{A9548357-EDB2-4BDB-B68A-1659D2546F0C}"/>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7" name="Group 156">
              <a:extLst>
                <a:ext uri="{FF2B5EF4-FFF2-40B4-BE49-F238E27FC236}">
                  <a16:creationId xmlns:a16="http://schemas.microsoft.com/office/drawing/2014/main" id="{74DF8929-9630-45F5-91FE-B5BC6DC864FF}"/>
                </a:ext>
              </a:extLst>
            </p:cNvPr>
            <p:cNvGrpSpPr/>
            <p:nvPr/>
          </p:nvGrpSpPr>
          <p:grpSpPr>
            <a:xfrm>
              <a:off x="3980713" y="4768823"/>
              <a:ext cx="320166" cy="279075"/>
              <a:chOff x="5024807" y="2548738"/>
              <a:chExt cx="593725" cy="517525"/>
            </a:xfrm>
          </p:grpSpPr>
          <p:sp>
            <p:nvSpPr>
              <p:cNvPr id="161" name="Freeform 36">
                <a:extLst>
                  <a:ext uri="{FF2B5EF4-FFF2-40B4-BE49-F238E27FC236}">
                    <a16:creationId xmlns:a16="http://schemas.microsoft.com/office/drawing/2014/main" id="{16979F5D-9E9F-488B-9D05-2B18B18AD79E}"/>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2" name="Freeform 37">
                <a:extLst>
                  <a:ext uri="{FF2B5EF4-FFF2-40B4-BE49-F238E27FC236}">
                    <a16:creationId xmlns:a16="http://schemas.microsoft.com/office/drawing/2014/main" id="{C2BC1BDA-A6D3-49E8-AAC2-08CF12A4BD8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8" name="Group 157">
              <a:extLst>
                <a:ext uri="{FF2B5EF4-FFF2-40B4-BE49-F238E27FC236}">
                  <a16:creationId xmlns:a16="http://schemas.microsoft.com/office/drawing/2014/main" id="{C1FD2C5E-A263-4A37-A2F8-542B93919AEB}"/>
                </a:ext>
              </a:extLst>
            </p:cNvPr>
            <p:cNvGrpSpPr/>
            <p:nvPr/>
          </p:nvGrpSpPr>
          <p:grpSpPr>
            <a:xfrm>
              <a:off x="3153399" y="3012594"/>
              <a:ext cx="320166" cy="279075"/>
              <a:chOff x="5024807" y="2548738"/>
              <a:chExt cx="593725" cy="517525"/>
            </a:xfrm>
          </p:grpSpPr>
          <p:sp>
            <p:nvSpPr>
              <p:cNvPr id="159" name="Freeform 36">
                <a:extLst>
                  <a:ext uri="{FF2B5EF4-FFF2-40B4-BE49-F238E27FC236}">
                    <a16:creationId xmlns:a16="http://schemas.microsoft.com/office/drawing/2014/main" id="{7C4FE817-2D3E-4303-B771-1D2728652A33}"/>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0" name="Freeform 37">
                <a:extLst>
                  <a:ext uri="{FF2B5EF4-FFF2-40B4-BE49-F238E27FC236}">
                    <a16:creationId xmlns:a16="http://schemas.microsoft.com/office/drawing/2014/main" id="{F02EA5D9-91FC-405A-A0E3-235E455EDAA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21" name="Group 220">
            <a:extLst>
              <a:ext uri="{FF2B5EF4-FFF2-40B4-BE49-F238E27FC236}">
                <a16:creationId xmlns:a16="http://schemas.microsoft.com/office/drawing/2014/main" id="{A3EE61EC-6B74-4736-941F-0A33E2B762F1}"/>
              </a:ext>
            </a:extLst>
          </p:cNvPr>
          <p:cNvGrpSpPr/>
          <p:nvPr/>
        </p:nvGrpSpPr>
        <p:grpSpPr>
          <a:xfrm>
            <a:off x="6408089" y="10082596"/>
            <a:ext cx="1174480" cy="1567609"/>
            <a:chOff x="6014798" y="5078068"/>
            <a:chExt cx="758826" cy="1012825"/>
          </a:xfrm>
          <a:solidFill>
            <a:sysClr val="windowText" lastClr="000000">
              <a:lumMod val="75000"/>
              <a:lumOff val="25000"/>
            </a:sysClr>
          </a:solidFill>
        </p:grpSpPr>
        <p:sp>
          <p:nvSpPr>
            <p:cNvPr id="222" name="Freeform 6">
              <a:extLst>
                <a:ext uri="{FF2B5EF4-FFF2-40B4-BE49-F238E27FC236}">
                  <a16:creationId xmlns:a16="http://schemas.microsoft.com/office/drawing/2014/main" id="{72EBF750-E3E5-4934-9689-B8554E42E16B}"/>
                </a:ext>
              </a:extLst>
            </p:cNvPr>
            <p:cNvSpPr>
              <a:spLocks/>
            </p:cNvSpPr>
            <p:nvPr/>
          </p:nvSpPr>
          <p:spPr bwMode="auto">
            <a:xfrm>
              <a:off x="6337061" y="5078068"/>
              <a:ext cx="65088" cy="998538"/>
            </a:xfrm>
            <a:custGeom>
              <a:avLst/>
              <a:gdLst>
                <a:gd name="T0" fmla="*/ 41 w 41"/>
                <a:gd name="T1" fmla="*/ 0 h 629"/>
                <a:gd name="T2" fmla="*/ 41 w 41"/>
                <a:gd name="T3" fmla="*/ 629 h 629"/>
                <a:gd name="T4" fmla="*/ 0 w 41"/>
                <a:gd name="T5" fmla="*/ 629 h 629"/>
                <a:gd name="T6" fmla="*/ 41 w 41"/>
                <a:gd name="T7" fmla="*/ 0 h 629"/>
              </a:gdLst>
              <a:ahLst/>
              <a:cxnLst>
                <a:cxn ang="0">
                  <a:pos x="T0" y="T1"/>
                </a:cxn>
                <a:cxn ang="0">
                  <a:pos x="T2" y="T3"/>
                </a:cxn>
                <a:cxn ang="0">
                  <a:pos x="T4" y="T5"/>
                </a:cxn>
                <a:cxn ang="0">
                  <a:pos x="T6" y="T7"/>
                </a:cxn>
              </a:cxnLst>
              <a:rect l="0" t="0" r="r" b="b"/>
              <a:pathLst>
                <a:path w="41" h="629">
                  <a:moveTo>
                    <a:pt x="41" y="0"/>
                  </a:moveTo>
                  <a:lnTo>
                    <a:pt x="41" y="629"/>
                  </a:lnTo>
                  <a:lnTo>
                    <a:pt x="0" y="629"/>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3" name="Freeform 7">
              <a:extLst>
                <a:ext uri="{FF2B5EF4-FFF2-40B4-BE49-F238E27FC236}">
                  <a16:creationId xmlns:a16="http://schemas.microsoft.com/office/drawing/2014/main" id="{9ACEB551-9437-41CB-9C38-F67317D6798B}"/>
                </a:ext>
              </a:extLst>
            </p:cNvPr>
            <p:cNvSpPr>
              <a:spLocks/>
            </p:cNvSpPr>
            <p:nvPr/>
          </p:nvSpPr>
          <p:spPr bwMode="auto">
            <a:xfrm>
              <a:off x="6014798" y="5309843"/>
              <a:ext cx="330200" cy="293688"/>
            </a:xfrm>
            <a:custGeom>
              <a:avLst/>
              <a:gdLst>
                <a:gd name="T0" fmla="*/ 38 w 208"/>
                <a:gd name="T1" fmla="*/ 0 h 185"/>
                <a:gd name="T2" fmla="*/ 71 w 208"/>
                <a:gd name="T3" fmla="*/ 3 h 185"/>
                <a:gd name="T4" fmla="*/ 100 w 208"/>
                <a:gd name="T5" fmla="*/ 7 h 185"/>
                <a:gd name="T6" fmla="*/ 126 w 208"/>
                <a:gd name="T7" fmla="*/ 14 h 185"/>
                <a:gd name="T8" fmla="*/ 147 w 208"/>
                <a:gd name="T9" fmla="*/ 24 h 185"/>
                <a:gd name="T10" fmla="*/ 163 w 208"/>
                <a:gd name="T11" fmla="*/ 35 h 185"/>
                <a:gd name="T12" fmla="*/ 177 w 208"/>
                <a:gd name="T13" fmla="*/ 47 h 185"/>
                <a:gd name="T14" fmla="*/ 187 w 208"/>
                <a:gd name="T15" fmla="*/ 60 h 185"/>
                <a:gd name="T16" fmla="*/ 195 w 208"/>
                <a:gd name="T17" fmla="*/ 74 h 185"/>
                <a:gd name="T18" fmla="*/ 201 w 208"/>
                <a:gd name="T19" fmla="*/ 89 h 185"/>
                <a:gd name="T20" fmla="*/ 205 w 208"/>
                <a:gd name="T21" fmla="*/ 103 h 185"/>
                <a:gd name="T22" fmla="*/ 208 w 208"/>
                <a:gd name="T23" fmla="*/ 117 h 185"/>
                <a:gd name="T24" fmla="*/ 208 w 208"/>
                <a:gd name="T25" fmla="*/ 130 h 185"/>
                <a:gd name="T26" fmla="*/ 208 w 208"/>
                <a:gd name="T27" fmla="*/ 140 h 185"/>
                <a:gd name="T28" fmla="*/ 208 w 208"/>
                <a:gd name="T29" fmla="*/ 150 h 185"/>
                <a:gd name="T30" fmla="*/ 207 w 208"/>
                <a:gd name="T31" fmla="*/ 157 h 185"/>
                <a:gd name="T32" fmla="*/ 207 w 208"/>
                <a:gd name="T33" fmla="*/ 162 h 185"/>
                <a:gd name="T34" fmla="*/ 205 w 208"/>
                <a:gd name="T35" fmla="*/ 163 h 185"/>
                <a:gd name="T36" fmla="*/ 182 w 208"/>
                <a:gd name="T37" fmla="*/ 177 h 185"/>
                <a:gd name="T38" fmla="*/ 160 w 208"/>
                <a:gd name="T39" fmla="*/ 184 h 185"/>
                <a:gd name="T40" fmla="*/ 140 w 208"/>
                <a:gd name="T41" fmla="*/ 185 h 185"/>
                <a:gd name="T42" fmla="*/ 121 w 208"/>
                <a:gd name="T43" fmla="*/ 182 h 185"/>
                <a:gd name="T44" fmla="*/ 103 w 208"/>
                <a:gd name="T45" fmla="*/ 174 h 185"/>
                <a:gd name="T46" fmla="*/ 86 w 208"/>
                <a:gd name="T47" fmla="*/ 161 h 185"/>
                <a:gd name="T48" fmla="*/ 71 w 208"/>
                <a:gd name="T49" fmla="*/ 146 h 185"/>
                <a:gd name="T50" fmla="*/ 58 w 208"/>
                <a:gd name="T51" fmla="*/ 129 h 185"/>
                <a:gd name="T52" fmla="*/ 46 w 208"/>
                <a:gd name="T53" fmla="*/ 110 h 185"/>
                <a:gd name="T54" fmla="*/ 36 w 208"/>
                <a:gd name="T55" fmla="*/ 92 h 185"/>
                <a:gd name="T56" fmla="*/ 25 w 208"/>
                <a:gd name="T57" fmla="*/ 72 h 185"/>
                <a:gd name="T58" fmla="*/ 18 w 208"/>
                <a:gd name="T59" fmla="*/ 55 h 185"/>
                <a:gd name="T60" fmla="*/ 11 w 208"/>
                <a:gd name="T61" fmla="*/ 37 h 185"/>
                <a:gd name="T62" fmla="*/ 6 w 208"/>
                <a:gd name="T63" fmla="*/ 24 h 185"/>
                <a:gd name="T64" fmla="*/ 2 w 208"/>
                <a:gd name="T65" fmla="*/ 12 h 185"/>
                <a:gd name="T66" fmla="*/ 0 w 208"/>
                <a:gd name="T67" fmla="*/ 5 h 185"/>
                <a:gd name="T68" fmla="*/ 0 w 208"/>
                <a:gd name="T69" fmla="*/ 3 h 185"/>
                <a:gd name="T70" fmla="*/ 38 w 208"/>
                <a:gd name="T7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185">
                  <a:moveTo>
                    <a:pt x="38" y="0"/>
                  </a:moveTo>
                  <a:lnTo>
                    <a:pt x="71" y="3"/>
                  </a:lnTo>
                  <a:lnTo>
                    <a:pt x="100" y="7"/>
                  </a:lnTo>
                  <a:lnTo>
                    <a:pt x="126" y="14"/>
                  </a:lnTo>
                  <a:lnTo>
                    <a:pt x="147" y="24"/>
                  </a:lnTo>
                  <a:lnTo>
                    <a:pt x="163" y="35"/>
                  </a:lnTo>
                  <a:lnTo>
                    <a:pt x="177" y="47"/>
                  </a:lnTo>
                  <a:lnTo>
                    <a:pt x="187" y="60"/>
                  </a:lnTo>
                  <a:lnTo>
                    <a:pt x="195" y="74"/>
                  </a:lnTo>
                  <a:lnTo>
                    <a:pt x="201" y="89"/>
                  </a:lnTo>
                  <a:lnTo>
                    <a:pt x="205" y="103"/>
                  </a:lnTo>
                  <a:lnTo>
                    <a:pt x="208" y="117"/>
                  </a:lnTo>
                  <a:lnTo>
                    <a:pt x="208" y="130"/>
                  </a:lnTo>
                  <a:lnTo>
                    <a:pt x="208" y="140"/>
                  </a:lnTo>
                  <a:lnTo>
                    <a:pt x="208" y="150"/>
                  </a:lnTo>
                  <a:lnTo>
                    <a:pt x="207" y="157"/>
                  </a:lnTo>
                  <a:lnTo>
                    <a:pt x="207" y="162"/>
                  </a:lnTo>
                  <a:lnTo>
                    <a:pt x="205" y="163"/>
                  </a:lnTo>
                  <a:lnTo>
                    <a:pt x="182" y="177"/>
                  </a:lnTo>
                  <a:lnTo>
                    <a:pt x="160" y="184"/>
                  </a:lnTo>
                  <a:lnTo>
                    <a:pt x="140" y="185"/>
                  </a:lnTo>
                  <a:lnTo>
                    <a:pt x="121" y="182"/>
                  </a:lnTo>
                  <a:lnTo>
                    <a:pt x="103" y="174"/>
                  </a:lnTo>
                  <a:lnTo>
                    <a:pt x="86" y="161"/>
                  </a:lnTo>
                  <a:lnTo>
                    <a:pt x="71" y="146"/>
                  </a:lnTo>
                  <a:lnTo>
                    <a:pt x="58" y="129"/>
                  </a:lnTo>
                  <a:lnTo>
                    <a:pt x="46" y="110"/>
                  </a:lnTo>
                  <a:lnTo>
                    <a:pt x="36" y="92"/>
                  </a:lnTo>
                  <a:lnTo>
                    <a:pt x="25" y="72"/>
                  </a:lnTo>
                  <a:lnTo>
                    <a:pt x="18" y="55"/>
                  </a:lnTo>
                  <a:lnTo>
                    <a:pt x="11" y="37"/>
                  </a:lnTo>
                  <a:lnTo>
                    <a:pt x="6" y="24"/>
                  </a:lnTo>
                  <a:lnTo>
                    <a:pt x="2" y="12"/>
                  </a:lnTo>
                  <a:lnTo>
                    <a:pt x="0" y="5"/>
                  </a:lnTo>
                  <a:lnTo>
                    <a:pt x="0" y="3"/>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4" name="Freeform 8">
              <a:extLst>
                <a:ext uri="{FF2B5EF4-FFF2-40B4-BE49-F238E27FC236}">
                  <a16:creationId xmlns:a16="http://schemas.microsoft.com/office/drawing/2014/main" id="{20A843E6-A8BC-4F1C-9390-F1EE214F5B70}"/>
                </a:ext>
              </a:extLst>
            </p:cNvPr>
            <p:cNvSpPr>
              <a:spLocks/>
            </p:cNvSpPr>
            <p:nvPr/>
          </p:nvSpPr>
          <p:spPr bwMode="auto">
            <a:xfrm>
              <a:off x="6017973" y="5309843"/>
              <a:ext cx="328613" cy="254000"/>
            </a:xfrm>
            <a:custGeom>
              <a:avLst/>
              <a:gdLst>
                <a:gd name="T0" fmla="*/ 37 w 207"/>
                <a:gd name="T1" fmla="*/ 0 h 160"/>
                <a:gd name="T2" fmla="*/ 69 w 207"/>
                <a:gd name="T3" fmla="*/ 3 h 160"/>
                <a:gd name="T4" fmla="*/ 97 w 207"/>
                <a:gd name="T5" fmla="*/ 6 h 160"/>
                <a:gd name="T6" fmla="*/ 121 w 207"/>
                <a:gd name="T7" fmla="*/ 13 h 160"/>
                <a:gd name="T8" fmla="*/ 142 w 207"/>
                <a:gd name="T9" fmla="*/ 22 h 160"/>
                <a:gd name="T10" fmla="*/ 158 w 207"/>
                <a:gd name="T11" fmla="*/ 33 h 160"/>
                <a:gd name="T12" fmla="*/ 172 w 207"/>
                <a:gd name="T13" fmla="*/ 44 h 160"/>
                <a:gd name="T14" fmla="*/ 183 w 207"/>
                <a:gd name="T15" fmla="*/ 57 h 160"/>
                <a:gd name="T16" fmla="*/ 192 w 207"/>
                <a:gd name="T17" fmla="*/ 71 h 160"/>
                <a:gd name="T18" fmla="*/ 198 w 207"/>
                <a:gd name="T19" fmla="*/ 85 h 160"/>
                <a:gd name="T20" fmla="*/ 202 w 207"/>
                <a:gd name="T21" fmla="*/ 99 h 160"/>
                <a:gd name="T22" fmla="*/ 205 w 207"/>
                <a:gd name="T23" fmla="*/ 112 h 160"/>
                <a:gd name="T24" fmla="*/ 206 w 207"/>
                <a:gd name="T25" fmla="*/ 124 h 160"/>
                <a:gd name="T26" fmla="*/ 207 w 207"/>
                <a:gd name="T27" fmla="*/ 135 h 160"/>
                <a:gd name="T28" fmla="*/ 206 w 207"/>
                <a:gd name="T29" fmla="*/ 146 h 160"/>
                <a:gd name="T30" fmla="*/ 206 w 207"/>
                <a:gd name="T31" fmla="*/ 154 h 160"/>
                <a:gd name="T32" fmla="*/ 205 w 207"/>
                <a:gd name="T33" fmla="*/ 160 h 160"/>
                <a:gd name="T34" fmla="*/ 0 w 207"/>
                <a:gd name="T35" fmla="*/ 3 h 160"/>
                <a:gd name="T36" fmla="*/ 37 w 207"/>
                <a:gd name="T3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7" h="160">
                  <a:moveTo>
                    <a:pt x="37" y="0"/>
                  </a:moveTo>
                  <a:lnTo>
                    <a:pt x="69" y="3"/>
                  </a:lnTo>
                  <a:lnTo>
                    <a:pt x="97" y="6"/>
                  </a:lnTo>
                  <a:lnTo>
                    <a:pt x="121" y="13"/>
                  </a:lnTo>
                  <a:lnTo>
                    <a:pt x="142" y="22"/>
                  </a:lnTo>
                  <a:lnTo>
                    <a:pt x="158" y="33"/>
                  </a:lnTo>
                  <a:lnTo>
                    <a:pt x="172" y="44"/>
                  </a:lnTo>
                  <a:lnTo>
                    <a:pt x="183" y="57"/>
                  </a:lnTo>
                  <a:lnTo>
                    <a:pt x="192" y="71"/>
                  </a:lnTo>
                  <a:lnTo>
                    <a:pt x="198" y="85"/>
                  </a:lnTo>
                  <a:lnTo>
                    <a:pt x="202" y="99"/>
                  </a:lnTo>
                  <a:lnTo>
                    <a:pt x="205" y="112"/>
                  </a:lnTo>
                  <a:lnTo>
                    <a:pt x="206" y="124"/>
                  </a:lnTo>
                  <a:lnTo>
                    <a:pt x="207" y="135"/>
                  </a:lnTo>
                  <a:lnTo>
                    <a:pt x="206" y="146"/>
                  </a:lnTo>
                  <a:lnTo>
                    <a:pt x="206" y="154"/>
                  </a:lnTo>
                  <a:lnTo>
                    <a:pt x="205" y="160"/>
                  </a:lnTo>
                  <a:lnTo>
                    <a:pt x="0" y="3"/>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5" name="Freeform 9">
              <a:extLst>
                <a:ext uri="{FF2B5EF4-FFF2-40B4-BE49-F238E27FC236}">
                  <a16:creationId xmlns:a16="http://schemas.microsoft.com/office/drawing/2014/main" id="{E2BDA137-4F39-44EF-BA97-E3FC16FCD692}"/>
                </a:ext>
              </a:extLst>
            </p:cNvPr>
            <p:cNvSpPr>
              <a:spLocks/>
            </p:cNvSpPr>
            <p:nvPr/>
          </p:nvSpPr>
          <p:spPr bwMode="auto">
            <a:xfrm>
              <a:off x="6433898" y="5108230"/>
              <a:ext cx="198438" cy="195263"/>
            </a:xfrm>
            <a:custGeom>
              <a:avLst/>
              <a:gdLst>
                <a:gd name="T0" fmla="*/ 123 w 125"/>
                <a:gd name="T1" fmla="*/ 0 h 123"/>
                <a:gd name="T2" fmla="*/ 125 w 125"/>
                <a:gd name="T3" fmla="*/ 2 h 123"/>
                <a:gd name="T4" fmla="*/ 118 w 125"/>
                <a:gd name="T5" fmla="*/ 34 h 123"/>
                <a:gd name="T6" fmla="*/ 110 w 125"/>
                <a:gd name="T7" fmla="*/ 60 h 123"/>
                <a:gd name="T8" fmla="*/ 101 w 125"/>
                <a:gd name="T9" fmla="*/ 81 h 123"/>
                <a:gd name="T10" fmla="*/ 90 w 125"/>
                <a:gd name="T11" fmla="*/ 97 h 123"/>
                <a:gd name="T12" fmla="*/ 81 w 125"/>
                <a:gd name="T13" fmla="*/ 109 h 123"/>
                <a:gd name="T14" fmla="*/ 71 w 125"/>
                <a:gd name="T15" fmla="*/ 116 h 123"/>
                <a:gd name="T16" fmla="*/ 59 w 125"/>
                <a:gd name="T17" fmla="*/ 121 h 123"/>
                <a:gd name="T18" fmla="*/ 50 w 125"/>
                <a:gd name="T19" fmla="*/ 123 h 123"/>
                <a:gd name="T20" fmla="*/ 40 w 125"/>
                <a:gd name="T21" fmla="*/ 123 h 123"/>
                <a:gd name="T22" fmla="*/ 32 w 125"/>
                <a:gd name="T23" fmla="*/ 121 h 123"/>
                <a:gd name="T24" fmla="*/ 23 w 125"/>
                <a:gd name="T25" fmla="*/ 118 h 123"/>
                <a:gd name="T26" fmla="*/ 18 w 125"/>
                <a:gd name="T27" fmla="*/ 115 h 123"/>
                <a:gd name="T28" fmla="*/ 12 w 125"/>
                <a:gd name="T29" fmla="*/ 112 h 123"/>
                <a:gd name="T30" fmla="*/ 10 w 125"/>
                <a:gd name="T31" fmla="*/ 110 h 123"/>
                <a:gd name="T32" fmla="*/ 8 w 125"/>
                <a:gd name="T33" fmla="*/ 109 h 123"/>
                <a:gd name="T34" fmla="*/ 1 w 125"/>
                <a:gd name="T35" fmla="*/ 88 h 123"/>
                <a:gd name="T36" fmla="*/ 0 w 125"/>
                <a:gd name="T37" fmla="*/ 70 h 123"/>
                <a:gd name="T38" fmla="*/ 4 w 125"/>
                <a:gd name="T39" fmla="*/ 54 h 123"/>
                <a:gd name="T40" fmla="*/ 10 w 125"/>
                <a:gd name="T41" fmla="*/ 41 h 123"/>
                <a:gd name="T42" fmla="*/ 19 w 125"/>
                <a:gd name="T43" fmla="*/ 30 h 123"/>
                <a:gd name="T44" fmla="*/ 30 w 125"/>
                <a:gd name="T45" fmla="*/ 21 h 123"/>
                <a:gd name="T46" fmla="*/ 43 w 125"/>
                <a:gd name="T47" fmla="*/ 14 h 123"/>
                <a:gd name="T48" fmla="*/ 57 w 125"/>
                <a:gd name="T49" fmla="*/ 10 h 123"/>
                <a:gd name="T50" fmla="*/ 71 w 125"/>
                <a:gd name="T51" fmla="*/ 6 h 123"/>
                <a:gd name="T52" fmla="*/ 85 w 125"/>
                <a:gd name="T53" fmla="*/ 4 h 123"/>
                <a:gd name="T54" fmla="*/ 97 w 125"/>
                <a:gd name="T55" fmla="*/ 2 h 123"/>
                <a:gd name="T56" fmla="*/ 109 w 125"/>
                <a:gd name="T57" fmla="*/ 2 h 123"/>
                <a:gd name="T58" fmla="*/ 117 w 125"/>
                <a:gd name="T59" fmla="*/ 0 h 123"/>
                <a:gd name="T60" fmla="*/ 123 w 125"/>
                <a:gd name="T6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123">
                  <a:moveTo>
                    <a:pt x="123" y="0"/>
                  </a:moveTo>
                  <a:lnTo>
                    <a:pt x="125" y="2"/>
                  </a:lnTo>
                  <a:lnTo>
                    <a:pt x="118" y="34"/>
                  </a:lnTo>
                  <a:lnTo>
                    <a:pt x="110" y="60"/>
                  </a:lnTo>
                  <a:lnTo>
                    <a:pt x="101" y="81"/>
                  </a:lnTo>
                  <a:lnTo>
                    <a:pt x="90" y="97"/>
                  </a:lnTo>
                  <a:lnTo>
                    <a:pt x="81" y="109"/>
                  </a:lnTo>
                  <a:lnTo>
                    <a:pt x="71" y="116"/>
                  </a:lnTo>
                  <a:lnTo>
                    <a:pt x="59" y="121"/>
                  </a:lnTo>
                  <a:lnTo>
                    <a:pt x="50" y="123"/>
                  </a:lnTo>
                  <a:lnTo>
                    <a:pt x="40" y="123"/>
                  </a:lnTo>
                  <a:lnTo>
                    <a:pt x="32" y="121"/>
                  </a:lnTo>
                  <a:lnTo>
                    <a:pt x="23" y="118"/>
                  </a:lnTo>
                  <a:lnTo>
                    <a:pt x="18" y="115"/>
                  </a:lnTo>
                  <a:lnTo>
                    <a:pt x="12" y="112"/>
                  </a:lnTo>
                  <a:lnTo>
                    <a:pt x="10" y="110"/>
                  </a:lnTo>
                  <a:lnTo>
                    <a:pt x="8" y="109"/>
                  </a:lnTo>
                  <a:lnTo>
                    <a:pt x="1" y="88"/>
                  </a:lnTo>
                  <a:lnTo>
                    <a:pt x="0" y="70"/>
                  </a:lnTo>
                  <a:lnTo>
                    <a:pt x="4" y="54"/>
                  </a:lnTo>
                  <a:lnTo>
                    <a:pt x="10" y="41"/>
                  </a:lnTo>
                  <a:lnTo>
                    <a:pt x="19" y="30"/>
                  </a:lnTo>
                  <a:lnTo>
                    <a:pt x="30" y="21"/>
                  </a:lnTo>
                  <a:lnTo>
                    <a:pt x="43" y="14"/>
                  </a:lnTo>
                  <a:lnTo>
                    <a:pt x="57" y="10"/>
                  </a:lnTo>
                  <a:lnTo>
                    <a:pt x="71" y="6"/>
                  </a:lnTo>
                  <a:lnTo>
                    <a:pt x="85" y="4"/>
                  </a:lnTo>
                  <a:lnTo>
                    <a:pt x="97" y="2"/>
                  </a:lnTo>
                  <a:lnTo>
                    <a:pt x="109" y="2"/>
                  </a:lnTo>
                  <a:lnTo>
                    <a:pt x="117" y="0"/>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6" name="Freeform 10">
              <a:extLst>
                <a:ext uri="{FF2B5EF4-FFF2-40B4-BE49-F238E27FC236}">
                  <a16:creationId xmlns:a16="http://schemas.microsoft.com/office/drawing/2014/main" id="{967A2F7F-95AA-42AC-B122-AC2588778A52}"/>
                </a:ext>
              </a:extLst>
            </p:cNvPr>
            <p:cNvSpPr>
              <a:spLocks/>
            </p:cNvSpPr>
            <p:nvPr/>
          </p:nvSpPr>
          <p:spPr bwMode="auto">
            <a:xfrm>
              <a:off x="6451361" y="5112993"/>
              <a:ext cx="180975" cy="190500"/>
            </a:xfrm>
            <a:custGeom>
              <a:avLst/>
              <a:gdLst>
                <a:gd name="T0" fmla="*/ 114 w 114"/>
                <a:gd name="T1" fmla="*/ 0 h 120"/>
                <a:gd name="T2" fmla="*/ 106 w 114"/>
                <a:gd name="T3" fmla="*/ 33 h 120"/>
                <a:gd name="T4" fmla="*/ 98 w 114"/>
                <a:gd name="T5" fmla="*/ 61 h 120"/>
                <a:gd name="T6" fmla="*/ 89 w 114"/>
                <a:gd name="T7" fmla="*/ 82 h 120"/>
                <a:gd name="T8" fmla="*/ 78 w 114"/>
                <a:gd name="T9" fmla="*/ 97 h 120"/>
                <a:gd name="T10" fmla="*/ 68 w 114"/>
                <a:gd name="T11" fmla="*/ 108 h 120"/>
                <a:gd name="T12" fmla="*/ 57 w 114"/>
                <a:gd name="T13" fmla="*/ 115 h 120"/>
                <a:gd name="T14" fmla="*/ 47 w 114"/>
                <a:gd name="T15" fmla="*/ 119 h 120"/>
                <a:gd name="T16" fmla="*/ 37 w 114"/>
                <a:gd name="T17" fmla="*/ 120 h 120"/>
                <a:gd name="T18" fmla="*/ 27 w 114"/>
                <a:gd name="T19" fmla="*/ 119 h 120"/>
                <a:gd name="T20" fmla="*/ 18 w 114"/>
                <a:gd name="T21" fmla="*/ 116 h 120"/>
                <a:gd name="T22" fmla="*/ 11 w 114"/>
                <a:gd name="T23" fmla="*/ 113 h 120"/>
                <a:gd name="T24" fmla="*/ 4 w 114"/>
                <a:gd name="T25" fmla="*/ 109 h 120"/>
                <a:gd name="T26" fmla="*/ 0 w 114"/>
                <a:gd name="T27" fmla="*/ 107 h 120"/>
                <a:gd name="T28" fmla="*/ 114 w 114"/>
                <a:gd name="T2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0">
                  <a:moveTo>
                    <a:pt x="114" y="0"/>
                  </a:moveTo>
                  <a:lnTo>
                    <a:pt x="106" y="33"/>
                  </a:lnTo>
                  <a:lnTo>
                    <a:pt x="98" y="61"/>
                  </a:lnTo>
                  <a:lnTo>
                    <a:pt x="89" y="82"/>
                  </a:lnTo>
                  <a:lnTo>
                    <a:pt x="78" y="97"/>
                  </a:lnTo>
                  <a:lnTo>
                    <a:pt x="68" y="108"/>
                  </a:lnTo>
                  <a:lnTo>
                    <a:pt x="57" y="115"/>
                  </a:lnTo>
                  <a:lnTo>
                    <a:pt x="47" y="119"/>
                  </a:lnTo>
                  <a:lnTo>
                    <a:pt x="37" y="120"/>
                  </a:lnTo>
                  <a:lnTo>
                    <a:pt x="27" y="119"/>
                  </a:lnTo>
                  <a:lnTo>
                    <a:pt x="18" y="116"/>
                  </a:lnTo>
                  <a:lnTo>
                    <a:pt x="11" y="113"/>
                  </a:lnTo>
                  <a:lnTo>
                    <a:pt x="4" y="109"/>
                  </a:lnTo>
                  <a:lnTo>
                    <a:pt x="0" y="107"/>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7" name="Freeform 11">
              <a:extLst>
                <a:ext uri="{FF2B5EF4-FFF2-40B4-BE49-F238E27FC236}">
                  <a16:creationId xmlns:a16="http://schemas.microsoft.com/office/drawing/2014/main" id="{0792DF38-2E7C-4833-A252-4F1B9565A3D0}"/>
                </a:ext>
              </a:extLst>
            </p:cNvPr>
            <p:cNvSpPr>
              <a:spLocks/>
            </p:cNvSpPr>
            <p:nvPr/>
          </p:nvSpPr>
          <p:spPr bwMode="auto">
            <a:xfrm>
              <a:off x="6430723" y="5422555"/>
              <a:ext cx="342900" cy="303213"/>
            </a:xfrm>
            <a:custGeom>
              <a:avLst/>
              <a:gdLst>
                <a:gd name="T0" fmla="*/ 216 w 216"/>
                <a:gd name="T1" fmla="*/ 0 h 191"/>
                <a:gd name="T2" fmla="*/ 207 w 216"/>
                <a:gd name="T3" fmla="*/ 40 h 191"/>
                <a:gd name="T4" fmla="*/ 196 w 216"/>
                <a:gd name="T5" fmla="*/ 75 h 191"/>
                <a:gd name="T6" fmla="*/ 183 w 216"/>
                <a:gd name="T7" fmla="*/ 104 h 191"/>
                <a:gd name="T8" fmla="*/ 169 w 216"/>
                <a:gd name="T9" fmla="*/ 128 h 191"/>
                <a:gd name="T10" fmla="*/ 154 w 216"/>
                <a:gd name="T11" fmla="*/ 148 h 191"/>
                <a:gd name="T12" fmla="*/ 137 w 216"/>
                <a:gd name="T13" fmla="*/ 163 h 191"/>
                <a:gd name="T14" fmla="*/ 120 w 216"/>
                <a:gd name="T15" fmla="*/ 174 h 191"/>
                <a:gd name="T16" fmla="*/ 104 w 216"/>
                <a:gd name="T17" fmla="*/ 182 h 191"/>
                <a:gd name="T18" fmla="*/ 88 w 216"/>
                <a:gd name="T19" fmla="*/ 188 h 191"/>
                <a:gd name="T20" fmla="*/ 72 w 216"/>
                <a:gd name="T21" fmla="*/ 190 h 191"/>
                <a:gd name="T22" fmla="*/ 58 w 216"/>
                <a:gd name="T23" fmla="*/ 191 h 191"/>
                <a:gd name="T24" fmla="*/ 44 w 216"/>
                <a:gd name="T25" fmla="*/ 191 h 191"/>
                <a:gd name="T26" fmla="*/ 32 w 216"/>
                <a:gd name="T27" fmla="*/ 190 h 191"/>
                <a:gd name="T28" fmla="*/ 23 w 216"/>
                <a:gd name="T29" fmla="*/ 189 h 191"/>
                <a:gd name="T30" fmla="*/ 15 w 216"/>
                <a:gd name="T31" fmla="*/ 187 h 191"/>
                <a:gd name="T32" fmla="*/ 10 w 216"/>
                <a:gd name="T33" fmla="*/ 186 h 191"/>
                <a:gd name="T34" fmla="*/ 9 w 216"/>
                <a:gd name="T35" fmla="*/ 184 h 191"/>
                <a:gd name="T36" fmla="*/ 2 w 216"/>
                <a:gd name="T37" fmla="*/ 160 h 191"/>
                <a:gd name="T38" fmla="*/ 0 w 216"/>
                <a:gd name="T39" fmla="*/ 137 h 191"/>
                <a:gd name="T40" fmla="*/ 3 w 216"/>
                <a:gd name="T41" fmla="*/ 116 h 191"/>
                <a:gd name="T42" fmla="*/ 10 w 216"/>
                <a:gd name="T43" fmla="*/ 98 h 191"/>
                <a:gd name="T44" fmla="*/ 22 w 216"/>
                <a:gd name="T45" fmla="*/ 82 h 191"/>
                <a:gd name="T46" fmla="*/ 36 w 216"/>
                <a:gd name="T47" fmla="*/ 67 h 191"/>
                <a:gd name="T48" fmla="*/ 52 w 216"/>
                <a:gd name="T49" fmla="*/ 54 h 191"/>
                <a:gd name="T50" fmla="*/ 70 w 216"/>
                <a:gd name="T51" fmla="*/ 43 h 191"/>
                <a:gd name="T52" fmla="*/ 90 w 216"/>
                <a:gd name="T53" fmla="*/ 33 h 191"/>
                <a:gd name="T54" fmla="*/ 110 w 216"/>
                <a:gd name="T55" fmla="*/ 25 h 191"/>
                <a:gd name="T56" fmla="*/ 129 w 216"/>
                <a:gd name="T57" fmla="*/ 18 h 191"/>
                <a:gd name="T58" fmla="*/ 149 w 216"/>
                <a:gd name="T59" fmla="*/ 13 h 191"/>
                <a:gd name="T60" fmla="*/ 167 w 216"/>
                <a:gd name="T61" fmla="*/ 8 h 191"/>
                <a:gd name="T62" fmla="*/ 183 w 216"/>
                <a:gd name="T63" fmla="*/ 6 h 191"/>
                <a:gd name="T64" fmla="*/ 196 w 216"/>
                <a:gd name="T65" fmla="*/ 2 h 191"/>
                <a:gd name="T66" fmla="*/ 207 w 216"/>
                <a:gd name="T67" fmla="*/ 1 h 191"/>
                <a:gd name="T68" fmla="*/ 214 w 216"/>
                <a:gd name="T69" fmla="*/ 0 h 191"/>
                <a:gd name="T70" fmla="*/ 216 w 216"/>
                <a:gd name="T7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6" h="191">
                  <a:moveTo>
                    <a:pt x="216" y="0"/>
                  </a:moveTo>
                  <a:lnTo>
                    <a:pt x="207" y="40"/>
                  </a:lnTo>
                  <a:lnTo>
                    <a:pt x="196" y="75"/>
                  </a:lnTo>
                  <a:lnTo>
                    <a:pt x="183" y="104"/>
                  </a:lnTo>
                  <a:lnTo>
                    <a:pt x="169" y="128"/>
                  </a:lnTo>
                  <a:lnTo>
                    <a:pt x="154" y="148"/>
                  </a:lnTo>
                  <a:lnTo>
                    <a:pt x="137" y="163"/>
                  </a:lnTo>
                  <a:lnTo>
                    <a:pt x="120" y="174"/>
                  </a:lnTo>
                  <a:lnTo>
                    <a:pt x="104" y="182"/>
                  </a:lnTo>
                  <a:lnTo>
                    <a:pt x="88" y="188"/>
                  </a:lnTo>
                  <a:lnTo>
                    <a:pt x="72" y="190"/>
                  </a:lnTo>
                  <a:lnTo>
                    <a:pt x="58" y="191"/>
                  </a:lnTo>
                  <a:lnTo>
                    <a:pt x="44" y="191"/>
                  </a:lnTo>
                  <a:lnTo>
                    <a:pt x="32" y="190"/>
                  </a:lnTo>
                  <a:lnTo>
                    <a:pt x="23" y="189"/>
                  </a:lnTo>
                  <a:lnTo>
                    <a:pt x="15" y="187"/>
                  </a:lnTo>
                  <a:lnTo>
                    <a:pt x="10" y="186"/>
                  </a:lnTo>
                  <a:lnTo>
                    <a:pt x="9" y="184"/>
                  </a:lnTo>
                  <a:lnTo>
                    <a:pt x="2" y="160"/>
                  </a:lnTo>
                  <a:lnTo>
                    <a:pt x="0" y="137"/>
                  </a:lnTo>
                  <a:lnTo>
                    <a:pt x="3" y="116"/>
                  </a:lnTo>
                  <a:lnTo>
                    <a:pt x="10" y="98"/>
                  </a:lnTo>
                  <a:lnTo>
                    <a:pt x="22" y="82"/>
                  </a:lnTo>
                  <a:lnTo>
                    <a:pt x="36" y="67"/>
                  </a:lnTo>
                  <a:lnTo>
                    <a:pt x="52" y="54"/>
                  </a:lnTo>
                  <a:lnTo>
                    <a:pt x="70" y="43"/>
                  </a:lnTo>
                  <a:lnTo>
                    <a:pt x="90" y="33"/>
                  </a:lnTo>
                  <a:lnTo>
                    <a:pt x="110" y="25"/>
                  </a:lnTo>
                  <a:lnTo>
                    <a:pt x="129" y="18"/>
                  </a:lnTo>
                  <a:lnTo>
                    <a:pt x="149" y="13"/>
                  </a:lnTo>
                  <a:lnTo>
                    <a:pt x="167" y="8"/>
                  </a:lnTo>
                  <a:lnTo>
                    <a:pt x="183" y="6"/>
                  </a:lnTo>
                  <a:lnTo>
                    <a:pt x="196" y="2"/>
                  </a:lnTo>
                  <a:lnTo>
                    <a:pt x="207" y="1"/>
                  </a:lnTo>
                  <a:lnTo>
                    <a:pt x="214" y="0"/>
                  </a:lnTo>
                  <a:lnTo>
                    <a:pt x="2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8" name="Freeform 12">
              <a:extLst>
                <a:ext uri="{FF2B5EF4-FFF2-40B4-BE49-F238E27FC236}">
                  <a16:creationId xmlns:a16="http://schemas.microsoft.com/office/drawing/2014/main" id="{4038F988-346D-4756-A087-0169802B5052}"/>
                </a:ext>
              </a:extLst>
            </p:cNvPr>
            <p:cNvSpPr>
              <a:spLocks/>
            </p:cNvSpPr>
            <p:nvPr/>
          </p:nvSpPr>
          <p:spPr bwMode="auto">
            <a:xfrm>
              <a:off x="6451361" y="5425730"/>
              <a:ext cx="322263" cy="304800"/>
            </a:xfrm>
            <a:custGeom>
              <a:avLst/>
              <a:gdLst>
                <a:gd name="T0" fmla="*/ 203 w 203"/>
                <a:gd name="T1" fmla="*/ 0 h 192"/>
                <a:gd name="T2" fmla="*/ 193 w 203"/>
                <a:gd name="T3" fmla="*/ 42 h 192"/>
                <a:gd name="T4" fmla="*/ 181 w 203"/>
                <a:gd name="T5" fmla="*/ 77 h 192"/>
                <a:gd name="T6" fmla="*/ 168 w 203"/>
                <a:gd name="T7" fmla="*/ 106 h 192"/>
                <a:gd name="T8" fmla="*/ 153 w 203"/>
                <a:gd name="T9" fmla="*/ 131 h 192"/>
                <a:gd name="T10" fmla="*/ 137 w 203"/>
                <a:gd name="T11" fmla="*/ 150 h 192"/>
                <a:gd name="T12" fmla="*/ 120 w 203"/>
                <a:gd name="T13" fmla="*/ 165 h 192"/>
                <a:gd name="T14" fmla="*/ 104 w 203"/>
                <a:gd name="T15" fmla="*/ 176 h 192"/>
                <a:gd name="T16" fmla="*/ 86 w 203"/>
                <a:gd name="T17" fmla="*/ 184 h 192"/>
                <a:gd name="T18" fmla="*/ 70 w 203"/>
                <a:gd name="T19" fmla="*/ 188 h 192"/>
                <a:gd name="T20" fmla="*/ 54 w 203"/>
                <a:gd name="T21" fmla="*/ 192 h 192"/>
                <a:gd name="T22" fmla="*/ 39 w 203"/>
                <a:gd name="T23" fmla="*/ 192 h 192"/>
                <a:gd name="T24" fmla="*/ 26 w 203"/>
                <a:gd name="T25" fmla="*/ 192 h 192"/>
                <a:gd name="T26" fmla="*/ 15 w 203"/>
                <a:gd name="T27" fmla="*/ 189 h 192"/>
                <a:gd name="T28" fmla="*/ 6 w 203"/>
                <a:gd name="T29" fmla="*/ 187 h 192"/>
                <a:gd name="T30" fmla="*/ 0 w 203"/>
                <a:gd name="T31" fmla="*/ 185 h 192"/>
                <a:gd name="T32" fmla="*/ 203 w 203"/>
                <a:gd name="T3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92">
                  <a:moveTo>
                    <a:pt x="203" y="0"/>
                  </a:moveTo>
                  <a:lnTo>
                    <a:pt x="193" y="42"/>
                  </a:lnTo>
                  <a:lnTo>
                    <a:pt x="181" y="77"/>
                  </a:lnTo>
                  <a:lnTo>
                    <a:pt x="168" y="106"/>
                  </a:lnTo>
                  <a:lnTo>
                    <a:pt x="153" y="131"/>
                  </a:lnTo>
                  <a:lnTo>
                    <a:pt x="137" y="150"/>
                  </a:lnTo>
                  <a:lnTo>
                    <a:pt x="120" y="165"/>
                  </a:lnTo>
                  <a:lnTo>
                    <a:pt x="104" y="176"/>
                  </a:lnTo>
                  <a:lnTo>
                    <a:pt x="86" y="184"/>
                  </a:lnTo>
                  <a:lnTo>
                    <a:pt x="70" y="188"/>
                  </a:lnTo>
                  <a:lnTo>
                    <a:pt x="54" y="192"/>
                  </a:lnTo>
                  <a:lnTo>
                    <a:pt x="39" y="192"/>
                  </a:lnTo>
                  <a:lnTo>
                    <a:pt x="26" y="192"/>
                  </a:lnTo>
                  <a:lnTo>
                    <a:pt x="15" y="189"/>
                  </a:lnTo>
                  <a:lnTo>
                    <a:pt x="6" y="187"/>
                  </a:lnTo>
                  <a:lnTo>
                    <a:pt x="0" y="185"/>
                  </a:lnTo>
                  <a:lnTo>
                    <a:pt x="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9" name="Freeform 13">
              <a:extLst>
                <a:ext uri="{FF2B5EF4-FFF2-40B4-BE49-F238E27FC236}">
                  <a16:creationId xmlns:a16="http://schemas.microsoft.com/office/drawing/2014/main" id="{D68A3ACE-6BA6-402A-9291-81C21A87BAE3}"/>
                </a:ext>
              </a:extLst>
            </p:cNvPr>
            <p:cNvSpPr>
              <a:spLocks/>
            </p:cNvSpPr>
            <p:nvPr/>
          </p:nvSpPr>
          <p:spPr bwMode="auto">
            <a:xfrm>
              <a:off x="6244986" y="6019455"/>
              <a:ext cx="142875" cy="71438"/>
            </a:xfrm>
            <a:custGeom>
              <a:avLst/>
              <a:gdLst>
                <a:gd name="T0" fmla="*/ 45 w 90"/>
                <a:gd name="T1" fmla="*/ 0 h 45"/>
                <a:gd name="T2" fmla="*/ 59 w 90"/>
                <a:gd name="T3" fmla="*/ 2 h 45"/>
                <a:gd name="T4" fmla="*/ 72 w 90"/>
                <a:gd name="T5" fmla="*/ 8 h 45"/>
                <a:gd name="T6" fmla="*/ 81 w 90"/>
                <a:gd name="T7" fmla="*/ 18 h 45"/>
                <a:gd name="T8" fmla="*/ 88 w 90"/>
                <a:gd name="T9" fmla="*/ 30 h 45"/>
                <a:gd name="T10" fmla="*/ 90 w 90"/>
                <a:gd name="T11" fmla="*/ 45 h 45"/>
                <a:gd name="T12" fmla="*/ 0 w 90"/>
                <a:gd name="T13" fmla="*/ 45 h 45"/>
                <a:gd name="T14" fmla="*/ 3 w 90"/>
                <a:gd name="T15" fmla="*/ 30 h 45"/>
                <a:gd name="T16" fmla="*/ 8 w 90"/>
                <a:gd name="T17" fmla="*/ 18 h 45"/>
                <a:gd name="T18" fmla="*/ 19 w 90"/>
                <a:gd name="T19" fmla="*/ 8 h 45"/>
                <a:gd name="T20" fmla="*/ 32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2" y="8"/>
                  </a:lnTo>
                  <a:lnTo>
                    <a:pt x="81" y="18"/>
                  </a:lnTo>
                  <a:lnTo>
                    <a:pt x="88" y="30"/>
                  </a:lnTo>
                  <a:lnTo>
                    <a:pt x="90" y="45"/>
                  </a:lnTo>
                  <a:lnTo>
                    <a:pt x="0" y="45"/>
                  </a:lnTo>
                  <a:lnTo>
                    <a:pt x="3" y="30"/>
                  </a:lnTo>
                  <a:lnTo>
                    <a:pt x="8" y="18"/>
                  </a:lnTo>
                  <a:lnTo>
                    <a:pt x="19" y="8"/>
                  </a:lnTo>
                  <a:lnTo>
                    <a:pt x="32"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0" name="Freeform 14">
              <a:extLst>
                <a:ext uri="{FF2B5EF4-FFF2-40B4-BE49-F238E27FC236}">
                  <a16:creationId xmlns:a16="http://schemas.microsoft.com/office/drawing/2014/main" id="{7604CDB3-833A-46D6-AD63-85D7E821FAA5}"/>
                </a:ext>
              </a:extLst>
            </p:cNvPr>
            <p:cNvSpPr>
              <a:spLocks/>
            </p:cNvSpPr>
            <p:nvPr/>
          </p:nvSpPr>
          <p:spPr bwMode="auto">
            <a:xfrm>
              <a:off x="6325948" y="6000405"/>
              <a:ext cx="179388" cy="90488"/>
            </a:xfrm>
            <a:custGeom>
              <a:avLst/>
              <a:gdLst>
                <a:gd name="T0" fmla="*/ 57 w 113"/>
                <a:gd name="T1" fmla="*/ 0 h 57"/>
                <a:gd name="T2" fmla="*/ 74 w 113"/>
                <a:gd name="T3" fmla="*/ 3 h 57"/>
                <a:gd name="T4" fmla="*/ 90 w 113"/>
                <a:gd name="T5" fmla="*/ 11 h 57"/>
                <a:gd name="T6" fmla="*/ 102 w 113"/>
                <a:gd name="T7" fmla="*/ 24 h 57"/>
                <a:gd name="T8" fmla="*/ 110 w 113"/>
                <a:gd name="T9" fmla="*/ 39 h 57"/>
                <a:gd name="T10" fmla="*/ 113 w 113"/>
                <a:gd name="T11" fmla="*/ 57 h 57"/>
                <a:gd name="T12" fmla="*/ 0 w 113"/>
                <a:gd name="T13" fmla="*/ 57 h 57"/>
                <a:gd name="T14" fmla="*/ 3 w 113"/>
                <a:gd name="T15" fmla="*/ 39 h 57"/>
                <a:gd name="T16" fmla="*/ 11 w 113"/>
                <a:gd name="T17" fmla="*/ 24 h 57"/>
                <a:gd name="T18" fmla="*/ 23 w 113"/>
                <a:gd name="T19" fmla="*/ 11 h 57"/>
                <a:gd name="T20" fmla="*/ 38 w 113"/>
                <a:gd name="T21" fmla="*/ 3 h 57"/>
                <a:gd name="T22" fmla="*/ 57 w 1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57">
                  <a:moveTo>
                    <a:pt x="57" y="0"/>
                  </a:moveTo>
                  <a:lnTo>
                    <a:pt x="74" y="3"/>
                  </a:lnTo>
                  <a:lnTo>
                    <a:pt x="90" y="11"/>
                  </a:lnTo>
                  <a:lnTo>
                    <a:pt x="102" y="24"/>
                  </a:lnTo>
                  <a:lnTo>
                    <a:pt x="110" y="39"/>
                  </a:lnTo>
                  <a:lnTo>
                    <a:pt x="113" y="57"/>
                  </a:lnTo>
                  <a:lnTo>
                    <a:pt x="0" y="57"/>
                  </a:lnTo>
                  <a:lnTo>
                    <a:pt x="3" y="39"/>
                  </a:lnTo>
                  <a:lnTo>
                    <a:pt x="11" y="24"/>
                  </a:lnTo>
                  <a:lnTo>
                    <a:pt x="23" y="11"/>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1" name="Freeform 15">
              <a:extLst>
                <a:ext uri="{FF2B5EF4-FFF2-40B4-BE49-F238E27FC236}">
                  <a16:creationId xmlns:a16="http://schemas.microsoft.com/office/drawing/2014/main" id="{67C35E39-E52D-4CE4-9D02-B17548F1D3F3}"/>
                </a:ext>
              </a:extLst>
            </p:cNvPr>
            <p:cNvSpPr>
              <a:spLocks/>
            </p:cNvSpPr>
            <p:nvPr/>
          </p:nvSpPr>
          <p:spPr bwMode="auto">
            <a:xfrm>
              <a:off x="6433898" y="6046443"/>
              <a:ext cx="87313" cy="44450"/>
            </a:xfrm>
            <a:custGeom>
              <a:avLst/>
              <a:gdLst>
                <a:gd name="T0" fmla="*/ 28 w 55"/>
                <a:gd name="T1" fmla="*/ 0 h 28"/>
                <a:gd name="T2" fmla="*/ 38 w 55"/>
                <a:gd name="T3" fmla="*/ 3 h 28"/>
                <a:gd name="T4" fmla="*/ 48 w 55"/>
                <a:gd name="T5" fmla="*/ 8 h 28"/>
                <a:gd name="T6" fmla="*/ 53 w 55"/>
                <a:gd name="T7" fmla="*/ 16 h 28"/>
                <a:gd name="T8" fmla="*/ 55 w 55"/>
                <a:gd name="T9" fmla="*/ 28 h 28"/>
                <a:gd name="T10" fmla="*/ 0 w 55"/>
                <a:gd name="T11" fmla="*/ 28 h 28"/>
                <a:gd name="T12" fmla="*/ 3 w 55"/>
                <a:gd name="T13" fmla="*/ 16 h 28"/>
                <a:gd name="T14" fmla="*/ 8 w 55"/>
                <a:gd name="T15" fmla="*/ 8 h 28"/>
                <a:gd name="T16" fmla="*/ 18 w 55"/>
                <a:gd name="T17" fmla="*/ 3 h 28"/>
                <a:gd name="T18" fmla="*/ 28 w 55"/>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28">
                  <a:moveTo>
                    <a:pt x="28" y="0"/>
                  </a:moveTo>
                  <a:lnTo>
                    <a:pt x="38" y="3"/>
                  </a:lnTo>
                  <a:lnTo>
                    <a:pt x="48" y="8"/>
                  </a:lnTo>
                  <a:lnTo>
                    <a:pt x="53" y="16"/>
                  </a:lnTo>
                  <a:lnTo>
                    <a:pt x="55" y="28"/>
                  </a:lnTo>
                  <a:lnTo>
                    <a:pt x="0" y="28"/>
                  </a:lnTo>
                  <a:lnTo>
                    <a:pt x="3" y="16"/>
                  </a:lnTo>
                  <a:lnTo>
                    <a:pt x="8" y="8"/>
                  </a:lnTo>
                  <a:lnTo>
                    <a:pt x="18" y="3"/>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2" name="Freeform 16">
              <a:extLst>
                <a:ext uri="{FF2B5EF4-FFF2-40B4-BE49-F238E27FC236}">
                  <a16:creationId xmlns:a16="http://schemas.microsoft.com/office/drawing/2014/main" id="{B3836068-C787-452C-92B0-EA955496FD21}"/>
                </a:ext>
              </a:extLst>
            </p:cNvPr>
            <p:cNvSpPr>
              <a:spLocks/>
            </p:cNvSpPr>
            <p:nvPr/>
          </p:nvSpPr>
          <p:spPr bwMode="auto">
            <a:xfrm>
              <a:off x="6295786" y="5994055"/>
              <a:ext cx="138113" cy="69850"/>
            </a:xfrm>
            <a:custGeom>
              <a:avLst/>
              <a:gdLst>
                <a:gd name="T0" fmla="*/ 43 w 87"/>
                <a:gd name="T1" fmla="*/ 0 h 44"/>
                <a:gd name="T2" fmla="*/ 61 w 87"/>
                <a:gd name="T3" fmla="*/ 3 h 44"/>
                <a:gd name="T4" fmla="*/ 75 w 87"/>
                <a:gd name="T5" fmla="*/ 13 h 44"/>
                <a:gd name="T6" fmla="*/ 84 w 87"/>
                <a:gd name="T7" fmla="*/ 26 h 44"/>
                <a:gd name="T8" fmla="*/ 87 w 87"/>
                <a:gd name="T9" fmla="*/ 44 h 44"/>
                <a:gd name="T10" fmla="*/ 0 w 87"/>
                <a:gd name="T11" fmla="*/ 44 h 44"/>
                <a:gd name="T12" fmla="*/ 3 w 87"/>
                <a:gd name="T13" fmla="*/ 26 h 44"/>
                <a:gd name="T14" fmla="*/ 12 w 87"/>
                <a:gd name="T15" fmla="*/ 13 h 44"/>
                <a:gd name="T16" fmla="*/ 26 w 87"/>
                <a:gd name="T17" fmla="*/ 3 h 44"/>
                <a:gd name="T18" fmla="*/ 43 w 87"/>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4">
                  <a:moveTo>
                    <a:pt x="43" y="0"/>
                  </a:moveTo>
                  <a:lnTo>
                    <a:pt x="61" y="3"/>
                  </a:lnTo>
                  <a:lnTo>
                    <a:pt x="75" y="13"/>
                  </a:lnTo>
                  <a:lnTo>
                    <a:pt x="84" y="26"/>
                  </a:lnTo>
                  <a:lnTo>
                    <a:pt x="87" y="44"/>
                  </a:lnTo>
                  <a:lnTo>
                    <a:pt x="0" y="44"/>
                  </a:lnTo>
                  <a:lnTo>
                    <a:pt x="3" y="26"/>
                  </a:lnTo>
                  <a:lnTo>
                    <a:pt x="12" y="13"/>
                  </a:lnTo>
                  <a:lnTo>
                    <a:pt x="26" y="3"/>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33" name="Group 232">
            <a:extLst>
              <a:ext uri="{FF2B5EF4-FFF2-40B4-BE49-F238E27FC236}">
                <a16:creationId xmlns:a16="http://schemas.microsoft.com/office/drawing/2014/main" id="{1490D55F-759A-47F0-8BE3-07C383169A5B}"/>
              </a:ext>
            </a:extLst>
          </p:cNvPr>
          <p:cNvGrpSpPr/>
          <p:nvPr/>
        </p:nvGrpSpPr>
        <p:grpSpPr>
          <a:xfrm>
            <a:off x="2131646" y="10934128"/>
            <a:ext cx="473766" cy="976421"/>
            <a:chOff x="5576888" y="4907756"/>
            <a:chExt cx="260350" cy="536575"/>
          </a:xfrm>
          <a:solidFill>
            <a:sysClr val="windowText" lastClr="000000">
              <a:lumMod val="75000"/>
              <a:lumOff val="25000"/>
            </a:sysClr>
          </a:solidFill>
        </p:grpSpPr>
        <p:sp>
          <p:nvSpPr>
            <p:cNvPr id="234" name="Freeform 17">
              <a:extLst>
                <a:ext uri="{FF2B5EF4-FFF2-40B4-BE49-F238E27FC236}">
                  <a16:creationId xmlns:a16="http://schemas.microsoft.com/office/drawing/2014/main" id="{6A74C32B-7F08-4A12-A121-59D3CD47C7B5}"/>
                </a:ext>
              </a:extLst>
            </p:cNvPr>
            <p:cNvSpPr>
              <a:spLocks/>
            </p:cNvSpPr>
            <p:nvPr/>
          </p:nvSpPr>
          <p:spPr bwMode="auto">
            <a:xfrm>
              <a:off x="5710238" y="4907756"/>
              <a:ext cx="34925" cy="528638"/>
            </a:xfrm>
            <a:custGeom>
              <a:avLst/>
              <a:gdLst>
                <a:gd name="T0" fmla="*/ 22 w 22"/>
                <a:gd name="T1" fmla="*/ 0 h 333"/>
                <a:gd name="T2" fmla="*/ 22 w 22"/>
                <a:gd name="T3" fmla="*/ 333 h 333"/>
                <a:gd name="T4" fmla="*/ 0 w 22"/>
                <a:gd name="T5" fmla="*/ 333 h 333"/>
                <a:gd name="T6" fmla="*/ 22 w 22"/>
                <a:gd name="T7" fmla="*/ 0 h 333"/>
              </a:gdLst>
              <a:ahLst/>
              <a:cxnLst>
                <a:cxn ang="0">
                  <a:pos x="T0" y="T1"/>
                </a:cxn>
                <a:cxn ang="0">
                  <a:pos x="T2" y="T3"/>
                </a:cxn>
                <a:cxn ang="0">
                  <a:pos x="T4" y="T5"/>
                </a:cxn>
                <a:cxn ang="0">
                  <a:pos x="T6" y="T7"/>
                </a:cxn>
              </a:cxnLst>
              <a:rect l="0" t="0" r="r" b="b"/>
              <a:pathLst>
                <a:path w="22" h="333">
                  <a:moveTo>
                    <a:pt x="22" y="0"/>
                  </a:moveTo>
                  <a:lnTo>
                    <a:pt x="22" y="333"/>
                  </a:lnTo>
                  <a:lnTo>
                    <a:pt x="0" y="333"/>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5" name="Freeform 18">
              <a:extLst>
                <a:ext uri="{FF2B5EF4-FFF2-40B4-BE49-F238E27FC236}">
                  <a16:creationId xmlns:a16="http://schemas.microsoft.com/office/drawing/2014/main" id="{BD1AEA78-8E0D-4F51-86EA-50ACE5EFDF36}"/>
                </a:ext>
              </a:extLst>
            </p:cNvPr>
            <p:cNvSpPr>
              <a:spLocks/>
            </p:cNvSpPr>
            <p:nvPr/>
          </p:nvSpPr>
          <p:spPr bwMode="auto">
            <a:xfrm>
              <a:off x="5576888" y="5044281"/>
              <a:ext cx="142875" cy="127000"/>
            </a:xfrm>
            <a:custGeom>
              <a:avLst/>
              <a:gdLst>
                <a:gd name="T0" fmla="*/ 24 w 90"/>
                <a:gd name="T1" fmla="*/ 0 h 80"/>
                <a:gd name="T2" fmla="*/ 44 w 90"/>
                <a:gd name="T3" fmla="*/ 3 h 80"/>
                <a:gd name="T4" fmla="*/ 59 w 90"/>
                <a:gd name="T5" fmla="*/ 7 h 80"/>
                <a:gd name="T6" fmla="*/ 70 w 90"/>
                <a:gd name="T7" fmla="*/ 14 h 80"/>
                <a:gd name="T8" fmla="*/ 80 w 90"/>
                <a:gd name="T9" fmla="*/ 22 h 80"/>
                <a:gd name="T10" fmla="*/ 85 w 90"/>
                <a:gd name="T11" fmla="*/ 32 h 80"/>
                <a:gd name="T12" fmla="*/ 89 w 90"/>
                <a:gd name="T13" fmla="*/ 41 h 80"/>
                <a:gd name="T14" fmla="*/ 90 w 90"/>
                <a:gd name="T15" fmla="*/ 50 h 80"/>
                <a:gd name="T16" fmla="*/ 90 w 90"/>
                <a:gd name="T17" fmla="*/ 58 h 80"/>
                <a:gd name="T18" fmla="*/ 90 w 90"/>
                <a:gd name="T19" fmla="*/ 65 h 80"/>
                <a:gd name="T20" fmla="*/ 90 w 90"/>
                <a:gd name="T21" fmla="*/ 69 h 80"/>
                <a:gd name="T22" fmla="*/ 89 w 90"/>
                <a:gd name="T23" fmla="*/ 71 h 80"/>
                <a:gd name="T24" fmla="*/ 74 w 90"/>
                <a:gd name="T25" fmla="*/ 79 h 80"/>
                <a:gd name="T26" fmla="*/ 60 w 90"/>
                <a:gd name="T27" fmla="*/ 80 h 80"/>
                <a:gd name="T28" fmla="*/ 47 w 90"/>
                <a:gd name="T29" fmla="*/ 77 h 80"/>
                <a:gd name="T30" fmla="*/ 37 w 90"/>
                <a:gd name="T31" fmla="*/ 69 h 80"/>
                <a:gd name="T32" fmla="*/ 27 w 90"/>
                <a:gd name="T33" fmla="*/ 58 h 80"/>
                <a:gd name="T34" fmla="*/ 18 w 90"/>
                <a:gd name="T35" fmla="*/ 45 h 80"/>
                <a:gd name="T36" fmla="*/ 12 w 90"/>
                <a:gd name="T37" fmla="*/ 33 h 80"/>
                <a:gd name="T38" fmla="*/ 7 w 90"/>
                <a:gd name="T39" fmla="*/ 20 h 80"/>
                <a:gd name="T40" fmla="*/ 3 w 90"/>
                <a:gd name="T41" fmla="*/ 10 h 80"/>
                <a:gd name="T42" fmla="*/ 1 w 90"/>
                <a:gd name="T43" fmla="*/ 3 h 80"/>
                <a:gd name="T44" fmla="*/ 0 w 90"/>
                <a:gd name="T45" fmla="*/ 0 h 80"/>
                <a:gd name="T46" fmla="*/ 24 w 90"/>
                <a:gd name="T4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80">
                  <a:moveTo>
                    <a:pt x="24" y="0"/>
                  </a:moveTo>
                  <a:lnTo>
                    <a:pt x="44" y="3"/>
                  </a:lnTo>
                  <a:lnTo>
                    <a:pt x="59" y="7"/>
                  </a:lnTo>
                  <a:lnTo>
                    <a:pt x="70" y="14"/>
                  </a:lnTo>
                  <a:lnTo>
                    <a:pt x="80" y="22"/>
                  </a:lnTo>
                  <a:lnTo>
                    <a:pt x="85" y="32"/>
                  </a:lnTo>
                  <a:lnTo>
                    <a:pt x="89" y="41"/>
                  </a:lnTo>
                  <a:lnTo>
                    <a:pt x="90" y="50"/>
                  </a:lnTo>
                  <a:lnTo>
                    <a:pt x="90" y="58"/>
                  </a:lnTo>
                  <a:lnTo>
                    <a:pt x="90" y="65"/>
                  </a:lnTo>
                  <a:lnTo>
                    <a:pt x="90" y="69"/>
                  </a:lnTo>
                  <a:lnTo>
                    <a:pt x="89" y="71"/>
                  </a:lnTo>
                  <a:lnTo>
                    <a:pt x="74" y="79"/>
                  </a:lnTo>
                  <a:lnTo>
                    <a:pt x="60" y="80"/>
                  </a:lnTo>
                  <a:lnTo>
                    <a:pt x="47" y="77"/>
                  </a:lnTo>
                  <a:lnTo>
                    <a:pt x="37" y="69"/>
                  </a:lnTo>
                  <a:lnTo>
                    <a:pt x="27" y="58"/>
                  </a:lnTo>
                  <a:lnTo>
                    <a:pt x="18" y="45"/>
                  </a:lnTo>
                  <a:lnTo>
                    <a:pt x="12" y="33"/>
                  </a:lnTo>
                  <a:lnTo>
                    <a:pt x="7" y="20"/>
                  </a:lnTo>
                  <a:lnTo>
                    <a:pt x="3" y="10"/>
                  </a:lnTo>
                  <a:lnTo>
                    <a:pt x="1" y="3"/>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6" name="Freeform 19">
              <a:extLst>
                <a:ext uri="{FF2B5EF4-FFF2-40B4-BE49-F238E27FC236}">
                  <a16:creationId xmlns:a16="http://schemas.microsoft.com/office/drawing/2014/main" id="{988684C7-4E4F-44D6-BC82-8C4863D1932A}"/>
                </a:ext>
              </a:extLst>
            </p:cNvPr>
            <p:cNvSpPr>
              <a:spLocks/>
            </p:cNvSpPr>
            <p:nvPr/>
          </p:nvSpPr>
          <p:spPr bwMode="auto">
            <a:xfrm>
              <a:off x="5578476" y="5044281"/>
              <a:ext cx="141288" cy="109538"/>
            </a:xfrm>
            <a:custGeom>
              <a:avLst/>
              <a:gdLst>
                <a:gd name="T0" fmla="*/ 24 w 89"/>
                <a:gd name="T1" fmla="*/ 0 h 69"/>
                <a:gd name="T2" fmla="*/ 43 w 89"/>
                <a:gd name="T3" fmla="*/ 3 h 69"/>
                <a:gd name="T4" fmla="*/ 59 w 89"/>
                <a:gd name="T5" fmla="*/ 7 h 69"/>
                <a:gd name="T6" fmla="*/ 69 w 89"/>
                <a:gd name="T7" fmla="*/ 14 h 69"/>
                <a:gd name="T8" fmla="*/ 79 w 89"/>
                <a:gd name="T9" fmla="*/ 24 h 69"/>
                <a:gd name="T10" fmla="*/ 84 w 89"/>
                <a:gd name="T11" fmla="*/ 32 h 69"/>
                <a:gd name="T12" fmla="*/ 87 w 89"/>
                <a:gd name="T13" fmla="*/ 41 h 69"/>
                <a:gd name="T14" fmla="*/ 89 w 89"/>
                <a:gd name="T15" fmla="*/ 50 h 69"/>
                <a:gd name="T16" fmla="*/ 89 w 89"/>
                <a:gd name="T17" fmla="*/ 58 h 69"/>
                <a:gd name="T18" fmla="*/ 89 w 89"/>
                <a:gd name="T19" fmla="*/ 64 h 69"/>
                <a:gd name="T20" fmla="*/ 89 w 89"/>
                <a:gd name="T21" fmla="*/ 69 h 69"/>
                <a:gd name="T22" fmla="*/ 0 w 89"/>
                <a:gd name="T23" fmla="*/ 0 h 69"/>
                <a:gd name="T24" fmla="*/ 24 w 8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69">
                  <a:moveTo>
                    <a:pt x="24" y="0"/>
                  </a:moveTo>
                  <a:lnTo>
                    <a:pt x="43" y="3"/>
                  </a:lnTo>
                  <a:lnTo>
                    <a:pt x="59" y="7"/>
                  </a:lnTo>
                  <a:lnTo>
                    <a:pt x="69" y="14"/>
                  </a:lnTo>
                  <a:lnTo>
                    <a:pt x="79" y="24"/>
                  </a:lnTo>
                  <a:lnTo>
                    <a:pt x="84" y="32"/>
                  </a:lnTo>
                  <a:lnTo>
                    <a:pt x="87" y="41"/>
                  </a:lnTo>
                  <a:lnTo>
                    <a:pt x="89" y="50"/>
                  </a:lnTo>
                  <a:lnTo>
                    <a:pt x="89" y="58"/>
                  </a:lnTo>
                  <a:lnTo>
                    <a:pt x="89" y="64"/>
                  </a:lnTo>
                  <a:lnTo>
                    <a:pt x="89" y="69"/>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7" name="Freeform 20">
              <a:extLst>
                <a:ext uri="{FF2B5EF4-FFF2-40B4-BE49-F238E27FC236}">
                  <a16:creationId xmlns:a16="http://schemas.microsoft.com/office/drawing/2014/main" id="{77EA6980-44F9-4C2E-AA6F-A6F02E9A295F}"/>
                </a:ext>
              </a:extLst>
            </p:cNvPr>
            <p:cNvSpPr>
              <a:spLocks/>
            </p:cNvSpPr>
            <p:nvPr/>
          </p:nvSpPr>
          <p:spPr bwMode="auto">
            <a:xfrm>
              <a:off x="5762626" y="4942681"/>
              <a:ext cx="46038" cy="46038"/>
            </a:xfrm>
            <a:custGeom>
              <a:avLst/>
              <a:gdLst>
                <a:gd name="T0" fmla="*/ 27 w 29"/>
                <a:gd name="T1" fmla="*/ 0 h 29"/>
                <a:gd name="T2" fmla="*/ 29 w 29"/>
                <a:gd name="T3" fmla="*/ 0 h 29"/>
                <a:gd name="T4" fmla="*/ 25 w 29"/>
                <a:gd name="T5" fmla="*/ 15 h 29"/>
                <a:gd name="T6" fmla="*/ 20 w 29"/>
                <a:gd name="T7" fmla="*/ 24 h 29"/>
                <a:gd name="T8" fmla="*/ 15 w 29"/>
                <a:gd name="T9" fmla="*/ 29 h 29"/>
                <a:gd name="T10" fmla="*/ 10 w 29"/>
                <a:gd name="T11" fmla="*/ 29 h 29"/>
                <a:gd name="T12" fmla="*/ 5 w 29"/>
                <a:gd name="T13" fmla="*/ 29 h 29"/>
                <a:gd name="T14" fmla="*/ 2 w 29"/>
                <a:gd name="T15" fmla="*/ 26 h 29"/>
                <a:gd name="T16" fmla="*/ 1 w 29"/>
                <a:gd name="T17" fmla="*/ 26 h 29"/>
                <a:gd name="T18" fmla="*/ 0 w 29"/>
                <a:gd name="T19" fmla="*/ 17 h 29"/>
                <a:gd name="T20" fmla="*/ 1 w 29"/>
                <a:gd name="T21" fmla="*/ 10 h 29"/>
                <a:gd name="T22" fmla="*/ 5 w 29"/>
                <a:gd name="T23" fmla="*/ 6 h 29"/>
                <a:gd name="T24" fmla="*/ 11 w 29"/>
                <a:gd name="T25" fmla="*/ 3 h 29"/>
                <a:gd name="T26" fmla="*/ 17 w 29"/>
                <a:gd name="T27" fmla="*/ 1 h 29"/>
                <a:gd name="T28" fmla="*/ 23 w 29"/>
                <a:gd name="T29" fmla="*/ 0 h 29"/>
                <a:gd name="T30" fmla="*/ 27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7" y="0"/>
                  </a:moveTo>
                  <a:lnTo>
                    <a:pt x="29" y="0"/>
                  </a:lnTo>
                  <a:lnTo>
                    <a:pt x="25" y="15"/>
                  </a:lnTo>
                  <a:lnTo>
                    <a:pt x="20" y="24"/>
                  </a:lnTo>
                  <a:lnTo>
                    <a:pt x="15" y="29"/>
                  </a:lnTo>
                  <a:lnTo>
                    <a:pt x="10" y="29"/>
                  </a:lnTo>
                  <a:lnTo>
                    <a:pt x="5" y="29"/>
                  </a:lnTo>
                  <a:lnTo>
                    <a:pt x="2" y="26"/>
                  </a:lnTo>
                  <a:lnTo>
                    <a:pt x="1" y="26"/>
                  </a:lnTo>
                  <a:lnTo>
                    <a:pt x="0" y="17"/>
                  </a:lnTo>
                  <a:lnTo>
                    <a:pt x="1" y="10"/>
                  </a:lnTo>
                  <a:lnTo>
                    <a:pt x="5" y="6"/>
                  </a:lnTo>
                  <a:lnTo>
                    <a:pt x="11" y="3"/>
                  </a:lnTo>
                  <a:lnTo>
                    <a:pt x="17" y="1"/>
                  </a:lnTo>
                  <a:lnTo>
                    <a:pt x="23" y="0"/>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8" name="Freeform 21">
              <a:extLst>
                <a:ext uri="{FF2B5EF4-FFF2-40B4-BE49-F238E27FC236}">
                  <a16:creationId xmlns:a16="http://schemas.microsoft.com/office/drawing/2014/main" id="{749D9FDC-5E8C-46DF-BDF4-3A57F3958D58}"/>
                </a:ext>
              </a:extLst>
            </p:cNvPr>
            <p:cNvSpPr>
              <a:spLocks/>
            </p:cNvSpPr>
            <p:nvPr/>
          </p:nvSpPr>
          <p:spPr bwMode="auto">
            <a:xfrm>
              <a:off x="5765801" y="4944268"/>
              <a:ext cx="42863" cy="44450"/>
            </a:xfrm>
            <a:custGeom>
              <a:avLst/>
              <a:gdLst>
                <a:gd name="T0" fmla="*/ 27 w 27"/>
                <a:gd name="T1" fmla="*/ 0 h 28"/>
                <a:gd name="T2" fmla="*/ 23 w 27"/>
                <a:gd name="T3" fmla="*/ 13 h 28"/>
                <a:gd name="T4" fmla="*/ 20 w 27"/>
                <a:gd name="T5" fmla="*/ 22 h 28"/>
                <a:gd name="T6" fmla="*/ 15 w 27"/>
                <a:gd name="T7" fmla="*/ 27 h 28"/>
                <a:gd name="T8" fmla="*/ 10 w 27"/>
                <a:gd name="T9" fmla="*/ 28 h 28"/>
                <a:gd name="T10" fmla="*/ 6 w 27"/>
                <a:gd name="T11" fmla="*/ 28 h 28"/>
                <a:gd name="T12" fmla="*/ 2 w 27"/>
                <a:gd name="T13" fmla="*/ 27 h 28"/>
                <a:gd name="T14" fmla="*/ 0 w 27"/>
                <a:gd name="T15" fmla="*/ 25 h 28"/>
                <a:gd name="T16" fmla="*/ 27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7" y="0"/>
                  </a:moveTo>
                  <a:lnTo>
                    <a:pt x="23" y="13"/>
                  </a:lnTo>
                  <a:lnTo>
                    <a:pt x="20" y="22"/>
                  </a:lnTo>
                  <a:lnTo>
                    <a:pt x="15" y="27"/>
                  </a:lnTo>
                  <a:lnTo>
                    <a:pt x="10" y="28"/>
                  </a:lnTo>
                  <a:lnTo>
                    <a:pt x="6" y="28"/>
                  </a:lnTo>
                  <a:lnTo>
                    <a:pt x="2" y="27"/>
                  </a:lnTo>
                  <a:lnTo>
                    <a:pt x="0" y="25"/>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9" name="Freeform 22">
              <a:extLst>
                <a:ext uri="{FF2B5EF4-FFF2-40B4-BE49-F238E27FC236}">
                  <a16:creationId xmlns:a16="http://schemas.microsoft.com/office/drawing/2014/main" id="{B20D98CE-1EEA-4C3E-984A-5CB0EC357162}"/>
                </a:ext>
              </a:extLst>
            </p:cNvPr>
            <p:cNvSpPr>
              <a:spLocks/>
            </p:cNvSpPr>
            <p:nvPr/>
          </p:nvSpPr>
          <p:spPr bwMode="auto">
            <a:xfrm>
              <a:off x="5634038" y="5372893"/>
              <a:ext cx="142875" cy="71438"/>
            </a:xfrm>
            <a:custGeom>
              <a:avLst/>
              <a:gdLst>
                <a:gd name="T0" fmla="*/ 45 w 90"/>
                <a:gd name="T1" fmla="*/ 0 h 45"/>
                <a:gd name="T2" fmla="*/ 59 w 90"/>
                <a:gd name="T3" fmla="*/ 2 h 45"/>
                <a:gd name="T4" fmla="*/ 71 w 90"/>
                <a:gd name="T5" fmla="*/ 8 h 45"/>
                <a:gd name="T6" fmla="*/ 81 w 90"/>
                <a:gd name="T7" fmla="*/ 18 h 45"/>
                <a:gd name="T8" fmla="*/ 88 w 90"/>
                <a:gd name="T9" fmla="*/ 30 h 45"/>
                <a:gd name="T10" fmla="*/ 90 w 90"/>
                <a:gd name="T11" fmla="*/ 45 h 45"/>
                <a:gd name="T12" fmla="*/ 0 w 90"/>
                <a:gd name="T13" fmla="*/ 45 h 45"/>
                <a:gd name="T14" fmla="*/ 2 w 90"/>
                <a:gd name="T15" fmla="*/ 30 h 45"/>
                <a:gd name="T16" fmla="*/ 8 w 90"/>
                <a:gd name="T17" fmla="*/ 18 h 45"/>
                <a:gd name="T18" fmla="*/ 18 w 90"/>
                <a:gd name="T19" fmla="*/ 8 h 45"/>
                <a:gd name="T20" fmla="*/ 30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1" y="8"/>
                  </a:lnTo>
                  <a:lnTo>
                    <a:pt x="81" y="18"/>
                  </a:lnTo>
                  <a:lnTo>
                    <a:pt x="88" y="30"/>
                  </a:lnTo>
                  <a:lnTo>
                    <a:pt x="90" y="45"/>
                  </a:lnTo>
                  <a:lnTo>
                    <a:pt x="0" y="45"/>
                  </a:lnTo>
                  <a:lnTo>
                    <a:pt x="2" y="30"/>
                  </a:lnTo>
                  <a:lnTo>
                    <a:pt x="8" y="18"/>
                  </a:lnTo>
                  <a:lnTo>
                    <a:pt x="18" y="8"/>
                  </a:lnTo>
                  <a:lnTo>
                    <a:pt x="30"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0" name="Freeform 23">
              <a:extLst>
                <a:ext uri="{FF2B5EF4-FFF2-40B4-BE49-F238E27FC236}">
                  <a16:creationId xmlns:a16="http://schemas.microsoft.com/office/drawing/2014/main" id="{EC763D5D-EFF1-4E67-BA03-EED4F12ED8CD}"/>
                </a:ext>
              </a:extLst>
            </p:cNvPr>
            <p:cNvSpPr>
              <a:spLocks/>
            </p:cNvSpPr>
            <p:nvPr/>
          </p:nvSpPr>
          <p:spPr bwMode="auto">
            <a:xfrm>
              <a:off x="5751513" y="5399881"/>
              <a:ext cx="85725" cy="44450"/>
            </a:xfrm>
            <a:custGeom>
              <a:avLst/>
              <a:gdLst>
                <a:gd name="T0" fmla="*/ 27 w 54"/>
                <a:gd name="T1" fmla="*/ 0 h 28"/>
                <a:gd name="T2" fmla="*/ 38 w 54"/>
                <a:gd name="T3" fmla="*/ 3 h 28"/>
                <a:gd name="T4" fmla="*/ 46 w 54"/>
                <a:gd name="T5" fmla="*/ 8 h 28"/>
                <a:gd name="T6" fmla="*/ 52 w 54"/>
                <a:gd name="T7" fmla="*/ 16 h 28"/>
                <a:gd name="T8" fmla="*/ 54 w 54"/>
                <a:gd name="T9" fmla="*/ 28 h 28"/>
                <a:gd name="T10" fmla="*/ 0 w 54"/>
                <a:gd name="T11" fmla="*/ 28 h 28"/>
                <a:gd name="T12" fmla="*/ 2 w 54"/>
                <a:gd name="T13" fmla="*/ 16 h 28"/>
                <a:gd name="T14" fmla="*/ 8 w 54"/>
                <a:gd name="T15" fmla="*/ 8 h 28"/>
                <a:gd name="T16" fmla="*/ 16 w 54"/>
                <a:gd name="T17" fmla="*/ 3 h 28"/>
                <a:gd name="T18" fmla="*/ 27 w 54"/>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8">
                  <a:moveTo>
                    <a:pt x="27" y="0"/>
                  </a:moveTo>
                  <a:lnTo>
                    <a:pt x="38" y="3"/>
                  </a:lnTo>
                  <a:lnTo>
                    <a:pt x="46" y="8"/>
                  </a:lnTo>
                  <a:lnTo>
                    <a:pt x="52" y="16"/>
                  </a:lnTo>
                  <a:lnTo>
                    <a:pt x="54" y="28"/>
                  </a:lnTo>
                  <a:lnTo>
                    <a:pt x="0" y="28"/>
                  </a:lnTo>
                  <a:lnTo>
                    <a:pt x="2" y="16"/>
                  </a:lnTo>
                  <a:lnTo>
                    <a:pt x="8" y="8"/>
                  </a:lnTo>
                  <a:lnTo>
                    <a:pt x="16" y="3"/>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1" name="Freeform 24">
              <a:extLst>
                <a:ext uri="{FF2B5EF4-FFF2-40B4-BE49-F238E27FC236}">
                  <a16:creationId xmlns:a16="http://schemas.microsoft.com/office/drawing/2014/main" id="{159D445A-3D28-4738-B367-C1CAF3CE5B6C}"/>
                </a:ext>
              </a:extLst>
            </p:cNvPr>
            <p:cNvSpPr>
              <a:spLocks/>
            </p:cNvSpPr>
            <p:nvPr/>
          </p:nvSpPr>
          <p:spPr bwMode="auto">
            <a:xfrm>
              <a:off x="5668963" y="5374481"/>
              <a:ext cx="139700" cy="69850"/>
            </a:xfrm>
            <a:custGeom>
              <a:avLst/>
              <a:gdLst>
                <a:gd name="T0" fmla="*/ 44 w 88"/>
                <a:gd name="T1" fmla="*/ 0 h 44"/>
                <a:gd name="T2" fmla="*/ 61 w 88"/>
                <a:gd name="T3" fmla="*/ 4 h 44"/>
                <a:gd name="T4" fmla="*/ 75 w 88"/>
                <a:gd name="T5" fmla="*/ 13 h 44"/>
                <a:gd name="T6" fmla="*/ 84 w 88"/>
                <a:gd name="T7" fmla="*/ 27 h 44"/>
                <a:gd name="T8" fmla="*/ 88 w 88"/>
                <a:gd name="T9" fmla="*/ 44 h 44"/>
                <a:gd name="T10" fmla="*/ 0 w 88"/>
                <a:gd name="T11" fmla="*/ 44 h 44"/>
                <a:gd name="T12" fmla="*/ 3 w 88"/>
                <a:gd name="T13" fmla="*/ 27 h 44"/>
                <a:gd name="T14" fmla="*/ 12 w 88"/>
                <a:gd name="T15" fmla="*/ 13 h 44"/>
                <a:gd name="T16" fmla="*/ 26 w 88"/>
                <a:gd name="T17" fmla="*/ 4 h 44"/>
                <a:gd name="T18" fmla="*/ 44 w 88"/>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4">
                  <a:moveTo>
                    <a:pt x="44" y="0"/>
                  </a:moveTo>
                  <a:lnTo>
                    <a:pt x="61" y="4"/>
                  </a:lnTo>
                  <a:lnTo>
                    <a:pt x="75" y="13"/>
                  </a:lnTo>
                  <a:lnTo>
                    <a:pt x="84" y="27"/>
                  </a:lnTo>
                  <a:lnTo>
                    <a:pt x="88" y="44"/>
                  </a:lnTo>
                  <a:lnTo>
                    <a:pt x="0" y="44"/>
                  </a:lnTo>
                  <a:lnTo>
                    <a:pt x="3" y="27"/>
                  </a:lnTo>
                  <a:lnTo>
                    <a:pt x="12" y="13"/>
                  </a:lnTo>
                  <a:lnTo>
                    <a:pt x="26" y="4"/>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42" name="Group 241">
            <a:extLst>
              <a:ext uri="{FF2B5EF4-FFF2-40B4-BE49-F238E27FC236}">
                <a16:creationId xmlns:a16="http://schemas.microsoft.com/office/drawing/2014/main" id="{5392B860-2BA5-44A1-8FE7-BAAA401D2EF4}"/>
              </a:ext>
            </a:extLst>
          </p:cNvPr>
          <p:cNvGrpSpPr/>
          <p:nvPr/>
        </p:nvGrpSpPr>
        <p:grpSpPr>
          <a:xfrm>
            <a:off x="10839566" y="8626965"/>
            <a:ext cx="1888318" cy="2692602"/>
            <a:chOff x="7645401" y="3121818"/>
            <a:chExt cx="1628775" cy="2322513"/>
          </a:xfrm>
          <a:solidFill>
            <a:sysClr val="windowText" lastClr="000000">
              <a:lumMod val="75000"/>
              <a:lumOff val="25000"/>
            </a:sysClr>
          </a:solidFill>
        </p:grpSpPr>
        <p:sp>
          <p:nvSpPr>
            <p:cNvPr id="243" name="Freeform 25">
              <a:extLst>
                <a:ext uri="{FF2B5EF4-FFF2-40B4-BE49-F238E27FC236}">
                  <a16:creationId xmlns:a16="http://schemas.microsoft.com/office/drawing/2014/main" id="{657D0D24-3B81-4843-9245-3878863B8D5C}"/>
                </a:ext>
              </a:extLst>
            </p:cNvPr>
            <p:cNvSpPr>
              <a:spLocks/>
            </p:cNvSpPr>
            <p:nvPr/>
          </p:nvSpPr>
          <p:spPr bwMode="auto">
            <a:xfrm>
              <a:off x="7996238" y="3121818"/>
              <a:ext cx="820738" cy="2300288"/>
            </a:xfrm>
            <a:custGeom>
              <a:avLst/>
              <a:gdLst>
                <a:gd name="T0" fmla="*/ 268 w 517"/>
                <a:gd name="T1" fmla="*/ 219 h 1449"/>
                <a:gd name="T2" fmla="*/ 272 w 517"/>
                <a:gd name="T3" fmla="*/ 216 h 1449"/>
                <a:gd name="T4" fmla="*/ 279 w 517"/>
                <a:gd name="T5" fmla="*/ 205 h 1449"/>
                <a:gd name="T6" fmla="*/ 289 w 517"/>
                <a:gd name="T7" fmla="*/ 191 h 1449"/>
                <a:gd name="T8" fmla="*/ 301 w 517"/>
                <a:gd name="T9" fmla="*/ 178 h 1449"/>
                <a:gd name="T10" fmla="*/ 311 w 517"/>
                <a:gd name="T11" fmla="*/ 167 h 1449"/>
                <a:gd name="T12" fmla="*/ 317 w 517"/>
                <a:gd name="T13" fmla="*/ 161 h 1449"/>
                <a:gd name="T14" fmla="*/ 318 w 517"/>
                <a:gd name="T15" fmla="*/ 164 h 1449"/>
                <a:gd name="T16" fmla="*/ 311 w 517"/>
                <a:gd name="T17" fmla="*/ 178 h 1449"/>
                <a:gd name="T18" fmla="*/ 294 w 517"/>
                <a:gd name="T19" fmla="*/ 206 h 1449"/>
                <a:gd name="T20" fmla="*/ 266 w 517"/>
                <a:gd name="T21" fmla="*/ 251 h 1449"/>
                <a:gd name="T22" fmla="*/ 282 w 517"/>
                <a:gd name="T23" fmla="*/ 915 h 1449"/>
                <a:gd name="T24" fmla="*/ 300 w 517"/>
                <a:gd name="T25" fmla="*/ 900 h 1449"/>
                <a:gd name="T26" fmla="*/ 331 w 517"/>
                <a:gd name="T27" fmla="*/ 874 h 1449"/>
                <a:gd name="T28" fmla="*/ 375 w 517"/>
                <a:gd name="T29" fmla="*/ 843 h 1449"/>
                <a:gd name="T30" fmla="*/ 427 w 517"/>
                <a:gd name="T31" fmla="*/ 811 h 1449"/>
                <a:gd name="T32" fmla="*/ 484 w 517"/>
                <a:gd name="T33" fmla="*/ 782 h 1449"/>
                <a:gd name="T34" fmla="*/ 517 w 517"/>
                <a:gd name="T35" fmla="*/ 773 h 1449"/>
                <a:gd name="T36" fmla="*/ 502 w 517"/>
                <a:gd name="T37" fmla="*/ 782 h 1449"/>
                <a:gd name="T38" fmla="*/ 469 w 517"/>
                <a:gd name="T39" fmla="*/ 798 h 1449"/>
                <a:gd name="T40" fmla="*/ 427 w 517"/>
                <a:gd name="T41" fmla="*/ 821 h 1449"/>
                <a:gd name="T42" fmla="*/ 378 w 517"/>
                <a:gd name="T43" fmla="*/ 856 h 1449"/>
                <a:gd name="T44" fmla="*/ 332 w 517"/>
                <a:gd name="T45" fmla="*/ 898 h 1449"/>
                <a:gd name="T46" fmla="*/ 295 w 517"/>
                <a:gd name="T47" fmla="*/ 947 h 1449"/>
                <a:gd name="T48" fmla="*/ 278 w 517"/>
                <a:gd name="T49" fmla="*/ 1003 h 1449"/>
                <a:gd name="T50" fmla="*/ 275 w 517"/>
                <a:gd name="T51" fmla="*/ 1055 h 1449"/>
                <a:gd name="T52" fmla="*/ 276 w 517"/>
                <a:gd name="T53" fmla="*/ 1120 h 1449"/>
                <a:gd name="T54" fmla="*/ 280 w 517"/>
                <a:gd name="T55" fmla="*/ 1193 h 1449"/>
                <a:gd name="T56" fmla="*/ 285 w 517"/>
                <a:gd name="T57" fmla="*/ 1265 h 1449"/>
                <a:gd name="T58" fmla="*/ 289 w 517"/>
                <a:gd name="T59" fmla="*/ 1329 h 1449"/>
                <a:gd name="T60" fmla="*/ 294 w 517"/>
                <a:gd name="T61" fmla="*/ 1380 h 1449"/>
                <a:gd name="T62" fmla="*/ 296 w 517"/>
                <a:gd name="T63" fmla="*/ 1409 h 1449"/>
                <a:gd name="T64" fmla="*/ 300 w 517"/>
                <a:gd name="T65" fmla="*/ 1449 h 1449"/>
                <a:gd name="T66" fmla="*/ 238 w 517"/>
                <a:gd name="T67" fmla="*/ 821 h 1449"/>
                <a:gd name="T68" fmla="*/ 229 w 517"/>
                <a:gd name="T69" fmla="*/ 812 h 1449"/>
                <a:gd name="T70" fmla="*/ 207 w 517"/>
                <a:gd name="T71" fmla="*/ 790 h 1449"/>
                <a:gd name="T72" fmla="*/ 175 w 517"/>
                <a:gd name="T73" fmla="*/ 758 h 1449"/>
                <a:gd name="T74" fmla="*/ 137 w 517"/>
                <a:gd name="T75" fmla="*/ 720 h 1449"/>
                <a:gd name="T76" fmla="*/ 96 w 517"/>
                <a:gd name="T77" fmla="*/ 681 h 1449"/>
                <a:gd name="T78" fmla="*/ 59 w 517"/>
                <a:gd name="T79" fmla="*/ 645 h 1449"/>
                <a:gd name="T80" fmla="*/ 29 w 517"/>
                <a:gd name="T81" fmla="*/ 615 h 1449"/>
                <a:gd name="T82" fmla="*/ 9 w 517"/>
                <a:gd name="T83" fmla="*/ 593 h 1449"/>
                <a:gd name="T84" fmla="*/ 0 w 517"/>
                <a:gd name="T85" fmla="*/ 584 h 1449"/>
                <a:gd name="T86" fmla="*/ 6 w 517"/>
                <a:gd name="T87" fmla="*/ 588 h 1449"/>
                <a:gd name="T88" fmla="*/ 25 w 517"/>
                <a:gd name="T89" fmla="*/ 603 h 1449"/>
                <a:gd name="T90" fmla="*/ 51 w 517"/>
                <a:gd name="T91" fmla="*/ 628 h 1449"/>
                <a:gd name="T92" fmla="*/ 84 w 517"/>
                <a:gd name="T93" fmla="*/ 655 h 1449"/>
                <a:gd name="T94" fmla="*/ 119 w 517"/>
                <a:gd name="T95" fmla="*/ 688 h 1449"/>
                <a:gd name="T96" fmla="*/ 155 w 517"/>
                <a:gd name="T97" fmla="*/ 719 h 1449"/>
                <a:gd name="T98" fmla="*/ 188 w 517"/>
                <a:gd name="T99" fmla="*/ 749 h 1449"/>
                <a:gd name="T100" fmla="*/ 214 w 517"/>
                <a:gd name="T101" fmla="*/ 773 h 1449"/>
                <a:gd name="T102" fmla="*/ 233 w 517"/>
                <a:gd name="T103" fmla="*/ 789 h 1449"/>
                <a:gd name="T104" fmla="*/ 240 w 517"/>
                <a:gd name="T105" fmla="*/ 79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7" h="1449">
                  <a:moveTo>
                    <a:pt x="260" y="0"/>
                  </a:moveTo>
                  <a:lnTo>
                    <a:pt x="268" y="219"/>
                  </a:lnTo>
                  <a:lnTo>
                    <a:pt x="270" y="218"/>
                  </a:lnTo>
                  <a:lnTo>
                    <a:pt x="272" y="216"/>
                  </a:lnTo>
                  <a:lnTo>
                    <a:pt x="275" y="211"/>
                  </a:lnTo>
                  <a:lnTo>
                    <a:pt x="279" y="205"/>
                  </a:lnTo>
                  <a:lnTo>
                    <a:pt x="285" y="198"/>
                  </a:lnTo>
                  <a:lnTo>
                    <a:pt x="289" y="191"/>
                  </a:lnTo>
                  <a:lnTo>
                    <a:pt x="295" y="184"/>
                  </a:lnTo>
                  <a:lnTo>
                    <a:pt x="301" y="178"/>
                  </a:lnTo>
                  <a:lnTo>
                    <a:pt x="307" y="172"/>
                  </a:lnTo>
                  <a:lnTo>
                    <a:pt x="311" y="167"/>
                  </a:lnTo>
                  <a:lnTo>
                    <a:pt x="315" y="164"/>
                  </a:lnTo>
                  <a:lnTo>
                    <a:pt x="317" y="161"/>
                  </a:lnTo>
                  <a:lnTo>
                    <a:pt x="318" y="161"/>
                  </a:lnTo>
                  <a:lnTo>
                    <a:pt x="318" y="164"/>
                  </a:lnTo>
                  <a:lnTo>
                    <a:pt x="316" y="169"/>
                  </a:lnTo>
                  <a:lnTo>
                    <a:pt x="311" y="178"/>
                  </a:lnTo>
                  <a:lnTo>
                    <a:pt x="304" y="190"/>
                  </a:lnTo>
                  <a:lnTo>
                    <a:pt x="294" y="206"/>
                  </a:lnTo>
                  <a:lnTo>
                    <a:pt x="281" y="226"/>
                  </a:lnTo>
                  <a:lnTo>
                    <a:pt x="266" y="251"/>
                  </a:lnTo>
                  <a:lnTo>
                    <a:pt x="280" y="916"/>
                  </a:lnTo>
                  <a:lnTo>
                    <a:pt x="282" y="915"/>
                  </a:lnTo>
                  <a:lnTo>
                    <a:pt x="289" y="909"/>
                  </a:lnTo>
                  <a:lnTo>
                    <a:pt x="300" y="900"/>
                  </a:lnTo>
                  <a:lnTo>
                    <a:pt x="313" y="888"/>
                  </a:lnTo>
                  <a:lnTo>
                    <a:pt x="331" y="874"/>
                  </a:lnTo>
                  <a:lnTo>
                    <a:pt x="352" y="859"/>
                  </a:lnTo>
                  <a:lnTo>
                    <a:pt x="375" y="843"/>
                  </a:lnTo>
                  <a:lnTo>
                    <a:pt x="399" y="827"/>
                  </a:lnTo>
                  <a:lnTo>
                    <a:pt x="427" y="811"/>
                  </a:lnTo>
                  <a:lnTo>
                    <a:pt x="454" y="796"/>
                  </a:lnTo>
                  <a:lnTo>
                    <a:pt x="484" y="782"/>
                  </a:lnTo>
                  <a:lnTo>
                    <a:pt x="516" y="771"/>
                  </a:lnTo>
                  <a:lnTo>
                    <a:pt x="517" y="773"/>
                  </a:lnTo>
                  <a:lnTo>
                    <a:pt x="517" y="775"/>
                  </a:lnTo>
                  <a:lnTo>
                    <a:pt x="502" y="782"/>
                  </a:lnTo>
                  <a:lnTo>
                    <a:pt x="486" y="790"/>
                  </a:lnTo>
                  <a:lnTo>
                    <a:pt x="469" y="798"/>
                  </a:lnTo>
                  <a:lnTo>
                    <a:pt x="450" y="809"/>
                  </a:lnTo>
                  <a:lnTo>
                    <a:pt x="427" y="821"/>
                  </a:lnTo>
                  <a:lnTo>
                    <a:pt x="404" y="838"/>
                  </a:lnTo>
                  <a:lnTo>
                    <a:pt x="378" y="856"/>
                  </a:lnTo>
                  <a:lnTo>
                    <a:pt x="354" y="876"/>
                  </a:lnTo>
                  <a:lnTo>
                    <a:pt x="332" y="898"/>
                  </a:lnTo>
                  <a:lnTo>
                    <a:pt x="311" y="922"/>
                  </a:lnTo>
                  <a:lnTo>
                    <a:pt x="295" y="947"/>
                  </a:lnTo>
                  <a:lnTo>
                    <a:pt x="283" y="975"/>
                  </a:lnTo>
                  <a:lnTo>
                    <a:pt x="278" y="1003"/>
                  </a:lnTo>
                  <a:lnTo>
                    <a:pt x="275" y="1027"/>
                  </a:lnTo>
                  <a:lnTo>
                    <a:pt x="275" y="1055"/>
                  </a:lnTo>
                  <a:lnTo>
                    <a:pt x="275" y="1087"/>
                  </a:lnTo>
                  <a:lnTo>
                    <a:pt x="276" y="1120"/>
                  </a:lnTo>
                  <a:lnTo>
                    <a:pt x="278" y="1156"/>
                  </a:lnTo>
                  <a:lnTo>
                    <a:pt x="280" y="1193"/>
                  </a:lnTo>
                  <a:lnTo>
                    <a:pt x="282" y="1230"/>
                  </a:lnTo>
                  <a:lnTo>
                    <a:pt x="285" y="1265"/>
                  </a:lnTo>
                  <a:lnTo>
                    <a:pt x="287" y="1299"/>
                  </a:lnTo>
                  <a:lnTo>
                    <a:pt x="289" y="1329"/>
                  </a:lnTo>
                  <a:lnTo>
                    <a:pt x="291" y="1357"/>
                  </a:lnTo>
                  <a:lnTo>
                    <a:pt x="294" y="1380"/>
                  </a:lnTo>
                  <a:lnTo>
                    <a:pt x="295" y="1397"/>
                  </a:lnTo>
                  <a:lnTo>
                    <a:pt x="296" y="1409"/>
                  </a:lnTo>
                  <a:lnTo>
                    <a:pt x="297" y="1412"/>
                  </a:lnTo>
                  <a:lnTo>
                    <a:pt x="300" y="1449"/>
                  </a:lnTo>
                  <a:lnTo>
                    <a:pt x="225" y="1449"/>
                  </a:lnTo>
                  <a:lnTo>
                    <a:pt x="238" y="821"/>
                  </a:lnTo>
                  <a:lnTo>
                    <a:pt x="236" y="819"/>
                  </a:lnTo>
                  <a:lnTo>
                    <a:pt x="229" y="812"/>
                  </a:lnTo>
                  <a:lnTo>
                    <a:pt x="220" y="803"/>
                  </a:lnTo>
                  <a:lnTo>
                    <a:pt x="207" y="790"/>
                  </a:lnTo>
                  <a:lnTo>
                    <a:pt x="192" y="775"/>
                  </a:lnTo>
                  <a:lnTo>
                    <a:pt x="175" y="758"/>
                  </a:lnTo>
                  <a:lnTo>
                    <a:pt x="156" y="739"/>
                  </a:lnTo>
                  <a:lnTo>
                    <a:pt x="137" y="720"/>
                  </a:lnTo>
                  <a:lnTo>
                    <a:pt x="116" y="700"/>
                  </a:lnTo>
                  <a:lnTo>
                    <a:pt x="96" y="681"/>
                  </a:lnTo>
                  <a:lnTo>
                    <a:pt x="78" y="662"/>
                  </a:lnTo>
                  <a:lnTo>
                    <a:pt x="59" y="645"/>
                  </a:lnTo>
                  <a:lnTo>
                    <a:pt x="43" y="629"/>
                  </a:lnTo>
                  <a:lnTo>
                    <a:pt x="29" y="615"/>
                  </a:lnTo>
                  <a:lnTo>
                    <a:pt x="18" y="603"/>
                  </a:lnTo>
                  <a:lnTo>
                    <a:pt x="9" y="593"/>
                  </a:lnTo>
                  <a:lnTo>
                    <a:pt x="2" y="587"/>
                  </a:lnTo>
                  <a:lnTo>
                    <a:pt x="0" y="584"/>
                  </a:lnTo>
                  <a:lnTo>
                    <a:pt x="2" y="585"/>
                  </a:lnTo>
                  <a:lnTo>
                    <a:pt x="6" y="588"/>
                  </a:lnTo>
                  <a:lnTo>
                    <a:pt x="14" y="595"/>
                  </a:lnTo>
                  <a:lnTo>
                    <a:pt x="25" y="603"/>
                  </a:lnTo>
                  <a:lnTo>
                    <a:pt x="37" y="615"/>
                  </a:lnTo>
                  <a:lnTo>
                    <a:pt x="51" y="628"/>
                  </a:lnTo>
                  <a:lnTo>
                    <a:pt x="67" y="641"/>
                  </a:lnTo>
                  <a:lnTo>
                    <a:pt x="84" y="655"/>
                  </a:lnTo>
                  <a:lnTo>
                    <a:pt x="101" y="671"/>
                  </a:lnTo>
                  <a:lnTo>
                    <a:pt x="119" y="688"/>
                  </a:lnTo>
                  <a:lnTo>
                    <a:pt x="138" y="704"/>
                  </a:lnTo>
                  <a:lnTo>
                    <a:pt x="155" y="719"/>
                  </a:lnTo>
                  <a:lnTo>
                    <a:pt x="171" y="734"/>
                  </a:lnTo>
                  <a:lnTo>
                    <a:pt x="188" y="749"/>
                  </a:lnTo>
                  <a:lnTo>
                    <a:pt x="201" y="761"/>
                  </a:lnTo>
                  <a:lnTo>
                    <a:pt x="214" y="773"/>
                  </a:lnTo>
                  <a:lnTo>
                    <a:pt x="225" y="782"/>
                  </a:lnTo>
                  <a:lnTo>
                    <a:pt x="233" y="789"/>
                  </a:lnTo>
                  <a:lnTo>
                    <a:pt x="237" y="794"/>
                  </a:lnTo>
                  <a:lnTo>
                    <a:pt x="240" y="795"/>
                  </a:lnTo>
                  <a:lnTo>
                    <a:pt x="2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4" name="Freeform 26">
              <a:extLst>
                <a:ext uri="{FF2B5EF4-FFF2-40B4-BE49-F238E27FC236}">
                  <a16:creationId xmlns:a16="http://schemas.microsoft.com/office/drawing/2014/main" id="{63A6B231-FE59-47D8-A39B-A899DDC5AE07}"/>
                </a:ext>
              </a:extLst>
            </p:cNvPr>
            <p:cNvSpPr>
              <a:spLocks/>
            </p:cNvSpPr>
            <p:nvPr/>
          </p:nvSpPr>
          <p:spPr bwMode="auto">
            <a:xfrm>
              <a:off x="7780338" y="4229893"/>
              <a:ext cx="457200" cy="284163"/>
            </a:xfrm>
            <a:custGeom>
              <a:avLst/>
              <a:gdLst>
                <a:gd name="T0" fmla="*/ 186 w 288"/>
                <a:gd name="T1" fmla="*/ 0 h 179"/>
                <a:gd name="T2" fmla="*/ 205 w 288"/>
                <a:gd name="T3" fmla="*/ 2 h 179"/>
                <a:gd name="T4" fmla="*/ 222 w 288"/>
                <a:gd name="T5" fmla="*/ 6 h 179"/>
                <a:gd name="T6" fmla="*/ 238 w 288"/>
                <a:gd name="T7" fmla="*/ 11 h 179"/>
                <a:gd name="T8" fmla="*/ 252 w 288"/>
                <a:gd name="T9" fmla="*/ 17 h 179"/>
                <a:gd name="T10" fmla="*/ 264 w 288"/>
                <a:gd name="T11" fmla="*/ 23 h 179"/>
                <a:gd name="T12" fmla="*/ 273 w 288"/>
                <a:gd name="T13" fmla="*/ 30 h 179"/>
                <a:gd name="T14" fmla="*/ 280 w 288"/>
                <a:gd name="T15" fmla="*/ 35 h 179"/>
                <a:gd name="T16" fmla="*/ 284 w 288"/>
                <a:gd name="T17" fmla="*/ 38 h 179"/>
                <a:gd name="T18" fmla="*/ 285 w 288"/>
                <a:gd name="T19" fmla="*/ 39 h 179"/>
                <a:gd name="T20" fmla="*/ 288 w 288"/>
                <a:gd name="T21" fmla="*/ 67 h 179"/>
                <a:gd name="T22" fmla="*/ 284 w 288"/>
                <a:gd name="T23" fmla="*/ 91 h 179"/>
                <a:gd name="T24" fmla="*/ 277 w 288"/>
                <a:gd name="T25" fmla="*/ 111 h 179"/>
                <a:gd name="T26" fmla="*/ 267 w 288"/>
                <a:gd name="T27" fmla="*/ 128 h 179"/>
                <a:gd name="T28" fmla="*/ 253 w 288"/>
                <a:gd name="T29" fmla="*/ 142 h 179"/>
                <a:gd name="T30" fmla="*/ 237 w 288"/>
                <a:gd name="T31" fmla="*/ 153 h 179"/>
                <a:gd name="T32" fmla="*/ 218 w 288"/>
                <a:gd name="T33" fmla="*/ 163 h 179"/>
                <a:gd name="T34" fmla="*/ 198 w 288"/>
                <a:gd name="T35" fmla="*/ 170 h 179"/>
                <a:gd name="T36" fmla="*/ 176 w 288"/>
                <a:gd name="T37" fmla="*/ 174 h 179"/>
                <a:gd name="T38" fmla="*/ 154 w 288"/>
                <a:gd name="T39" fmla="*/ 176 h 179"/>
                <a:gd name="T40" fmla="*/ 132 w 288"/>
                <a:gd name="T41" fmla="*/ 179 h 179"/>
                <a:gd name="T42" fmla="*/ 109 w 288"/>
                <a:gd name="T43" fmla="*/ 179 h 179"/>
                <a:gd name="T44" fmla="*/ 88 w 288"/>
                <a:gd name="T45" fmla="*/ 178 h 179"/>
                <a:gd name="T46" fmla="*/ 67 w 288"/>
                <a:gd name="T47" fmla="*/ 176 h 179"/>
                <a:gd name="T48" fmla="*/ 49 w 288"/>
                <a:gd name="T49" fmla="*/ 174 h 179"/>
                <a:gd name="T50" fmla="*/ 33 w 288"/>
                <a:gd name="T51" fmla="*/ 172 h 179"/>
                <a:gd name="T52" fmla="*/ 20 w 288"/>
                <a:gd name="T53" fmla="*/ 170 h 179"/>
                <a:gd name="T54" fmla="*/ 9 w 288"/>
                <a:gd name="T55" fmla="*/ 168 h 179"/>
                <a:gd name="T56" fmla="*/ 2 w 288"/>
                <a:gd name="T57" fmla="*/ 167 h 179"/>
                <a:gd name="T58" fmla="*/ 0 w 288"/>
                <a:gd name="T59" fmla="*/ 166 h 179"/>
                <a:gd name="T60" fmla="*/ 20 w 288"/>
                <a:gd name="T61" fmla="*/ 125 h 179"/>
                <a:gd name="T62" fmla="*/ 41 w 288"/>
                <a:gd name="T63" fmla="*/ 90 h 179"/>
                <a:gd name="T64" fmla="*/ 61 w 288"/>
                <a:gd name="T65" fmla="*/ 62 h 179"/>
                <a:gd name="T66" fmla="*/ 83 w 288"/>
                <a:gd name="T67" fmla="*/ 40 h 179"/>
                <a:gd name="T68" fmla="*/ 104 w 288"/>
                <a:gd name="T69" fmla="*/ 24 h 179"/>
                <a:gd name="T70" fmla="*/ 126 w 288"/>
                <a:gd name="T71" fmla="*/ 11 h 179"/>
                <a:gd name="T72" fmla="*/ 147 w 288"/>
                <a:gd name="T73" fmla="*/ 5 h 179"/>
                <a:gd name="T74" fmla="*/ 168 w 288"/>
                <a:gd name="T75" fmla="*/ 1 h 179"/>
                <a:gd name="T76" fmla="*/ 186 w 288"/>
                <a:gd name="T7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 h="179">
                  <a:moveTo>
                    <a:pt x="186" y="0"/>
                  </a:moveTo>
                  <a:lnTo>
                    <a:pt x="205" y="2"/>
                  </a:lnTo>
                  <a:lnTo>
                    <a:pt x="222" y="6"/>
                  </a:lnTo>
                  <a:lnTo>
                    <a:pt x="238" y="11"/>
                  </a:lnTo>
                  <a:lnTo>
                    <a:pt x="252" y="17"/>
                  </a:lnTo>
                  <a:lnTo>
                    <a:pt x="264" y="23"/>
                  </a:lnTo>
                  <a:lnTo>
                    <a:pt x="273" y="30"/>
                  </a:lnTo>
                  <a:lnTo>
                    <a:pt x="280" y="35"/>
                  </a:lnTo>
                  <a:lnTo>
                    <a:pt x="284" y="38"/>
                  </a:lnTo>
                  <a:lnTo>
                    <a:pt x="285" y="39"/>
                  </a:lnTo>
                  <a:lnTo>
                    <a:pt x="288" y="67"/>
                  </a:lnTo>
                  <a:lnTo>
                    <a:pt x="284" y="91"/>
                  </a:lnTo>
                  <a:lnTo>
                    <a:pt x="277" y="111"/>
                  </a:lnTo>
                  <a:lnTo>
                    <a:pt x="267" y="128"/>
                  </a:lnTo>
                  <a:lnTo>
                    <a:pt x="253" y="142"/>
                  </a:lnTo>
                  <a:lnTo>
                    <a:pt x="237" y="153"/>
                  </a:lnTo>
                  <a:lnTo>
                    <a:pt x="218" y="163"/>
                  </a:lnTo>
                  <a:lnTo>
                    <a:pt x="198" y="170"/>
                  </a:lnTo>
                  <a:lnTo>
                    <a:pt x="176" y="174"/>
                  </a:lnTo>
                  <a:lnTo>
                    <a:pt x="154" y="176"/>
                  </a:lnTo>
                  <a:lnTo>
                    <a:pt x="132" y="179"/>
                  </a:lnTo>
                  <a:lnTo>
                    <a:pt x="109" y="179"/>
                  </a:lnTo>
                  <a:lnTo>
                    <a:pt x="88" y="178"/>
                  </a:lnTo>
                  <a:lnTo>
                    <a:pt x="67" y="176"/>
                  </a:lnTo>
                  <a:lnTo>
                    <a:pt x="49" y="174"/>
                  </a:lnTo>
                  <a:lnTo>
                    <a:pt x="33" y="172"/>
                  </a:lnTo>
                  <a:lnTo>
                    <a:pt x="20" y="170"/>
                  </a:lnTo>
                  <a:lnTo>
                    <a:pt x="9" y="168"/>
                  </a:lnTo>
                  <a:lnTo>
                    <a:pt x="2" y="167"/>
                  </a:lnTo>
                  <a:lnTo>
                    <a:pt x="0" y="166"/>
                  </a:lnTo>
                  <a:lnTo>
                    <a:pt x="20" y="125"/>
                  </a:lnTo>
                  <a:lnTo>
                    <a:pt x="41" y="90"/>
                  </a:lnTo>
                  <a:lnTo>
                    <a:pt x="61" y="62"/>
                  </a:lnTo>
                  <a:lnTo>
                    <a:pt x="83" y="40"/>
                  </a:lnTo>
                  <a:lnTo>
                    <a:pt x="104" y="24"/>
                  </a:lnTo>
                  <a:lnTo>
                    <a:pt x="126" y="11"/>
                  </a:lnTo>
                  <a:lnTo>
                    <a:pt x="147" y="5"/>
                  </a:lnTo>
                  <a:lnTo>
                    <a:pt x="168" y="1"/>
                  </a:lnTo>
                  <a:lnTo>
                    <a:pt x="1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5" name="Freeform 27">
              <a:extLst>
                <a:ext uri="{FF2B5EF4-FFF2-40B4-BE49-F238E27FC236}">
                  <a16:creationId xmlns:a16="http://schemas.microsoft.com/office/drawing/2014/main" id="{F0460F4D-811F-4AC8-A98C-77C70F03F7B2}"/>
                </a:ext>
              </a:extLst>
            </p:cNvPr>
            <p:cNvSpPr>
              <a:spLocks/>
            </p:cNvSpPr>
            <p:nvPr/>
          </p:nvSpPr>
          <p:spPr bwMode="auto">
            <a:xfrm>
              <a:off x="7783513" y="4229893"/>
              <a:ext cx="444500" cy="260350"/>
            </a:xfrm>
            <a:custGeom>
              <a:avLst/>
              <a:gdLst>
                <a:gd name="T0" fmla="*/ 170 w 280"/>
                <a:gd name="T1" fmla="*/ 0 h 164"/>
                <a:gd name="T2" fmla="*/ 190 w 280"/>
                <a:gd name="T3" fmla="*/ 1 h 164"/>
                <a:gd name="T4" fmla="*/ 208 w 280"/>
                <a:gd name="T5" fmla="*/ 3 h 164"/>
                <a:gd name="T6" fmla="*/ 226 w 280"/>
                <a:gd name="T7" fmla="*/ 8 h 164"/>
                <a:gd name="T8" fmla="*/ 241 w 280"/>
                <a:gd name="T9" fmla="*/ 14 h 164"/>
                <a:gd name="T10" fmla="*/ 253 w 280"/>
                <a:gd name="T11" fmla="*/ 20 h 164"/>
                <a:gd name="T12" fmla="*/ 265 w 280"/>
                <a:gd name="T13" fmla="*/ 26 h 164"/>
                <a:gd name="T14" fmla="*/ 274 w 280"/>
                <a:gd name="T15" fmla="*/ 31 h 164"/>
                <a:gd name="T16" fmla="*/ 280 w 280"/>
                <a:gd name="T17" fmla="*/ 36 h 164"/>
                <a:gd name="T18" fmla="*/ 0 w 280"/>
                <a:gd name="T19" fmla="*/ 164 h 164"/>
                <a:gd name="T20" fmla="*/ 20 w 280"/>
                <a:gd name="T21" fmla="*/ 121 h 164"/>
                <a:gd name="T22" fmla="*/ 41 w 280"/>
                <a:gd name="T23" fmla="*/ 86 h 164"/>
                <a:gd name="T24" fmla="*/ 63 w 280"/>
                <a:gd name="T25" fmla="*/ 59 h 164"/>
                <a:gd name="T26" fmla="*/ 85 w 280"/>
                <a:gd name="T27" fmla="*/ 37 h 164"/>
                <a:gd name="T28" fmla="*/ 107 w 280"/>
                <a:gd name="T29" fmla="*/ 21 h 164"/>
                <a:gd name="T30" fmla="*/ 129 w 280"/>
                <a:gd name="T31" fmla="*/ 10 h 164"/>
                <a:gd name="T32" fmla="*/ 149 w 280"/>
                <a:gd name="T33" fmla="*/ 3 h 164"/>
                <a:gd name="T34" fmla="*/ 170 w 280"/>
                <a:gd name="T3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164">
                  <a:moveTo>
                    <a:pt x="170" y="0"/>
                  </a:moveTo>
                  <a:lnTo>
                    <a:pt x="190" y="1"/>
                  </a:lnTo>
                  <a:lnTo>
                    <a:pt x="208" y="3"/>
                  </a:lnTo>
                  <a:lnTo>
                    <a:pt x="226" y="8"/>
                  </a:lnTo>
                  <a:lnTo>
                    <a:pt x="241" y="14"/>
                  </a:lnTo>
                  <a:lnTo>
                    <a:pt x="253" y="20"/>
                  </a:lnTo>
                  <a:lnTo>
                    <a:pt x="265" y="26"/>
                  </a:lnTo>
                  <a:lnTo>
                    <a:pt x="274" y="31"/>
                  </a:lnTo>
                  <a:lnTo>
                    <a:pt x="280" y="36"/>
                  </a:lnTo>
                  <a:lnTo>
                    <a:pt x="0" y="164"/>
                  </a:lnTo>
                  <a:lnTo>
                    <a:pt x="20" y="121"/>
                  </a:lnTo>
                  <a:lnTo>
                    <a:pt x="41" y="86"/>
                  </a:lnTo>
                  <a:lnTo>
                    <a:pt x="63" y="59"/>
                  </a:lnTo>
                  <a:lnTo>
                    <a:pt x="85" y="37"/>
                  </a:lnTo>
                  <a:lnTo>
                    <a:pt x="107" y="21"/>
                  </a:lnTo>
                  <a:lnTo>
                    <a:pt x="129" y="10"/>
                  </a:lnTo>
                  <a:lnTo>
                    <a:pt x="149" y="3"/>
                  </a:lnTo>
                  <a:lnTo>
                    <a:pt x="1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6" name="Freeform 28">
              <a:extLst>
                <a:ext uri="{FF2B5EF4-FFF2-40B4-BE49-F238E27FC236}">
                  <a16:creationId xmlns:a16="http://schemas.microsoft.com/office/drawing/2014/main" id="{AD002244-026B-4801-96D2-ECAA658B6792}"/>
                </a:ext>
              </a:extLst>
            </p:cNvPr>
            <p:cNvSpPr>
              <a:spLocks/>
            </p:cNvSpPr>
            <p:nvPr/>
          </p:nvSpPr>
          <p:spPr bwMode="auto">
            <a:xfrm>
              <a:off x="7645401" y="3966368"/>
              <a:ext cx="325438" cy="195263"/>
            </a:xfrm>
            <a:custGeom>
              <a:avLst/>
              <a:gdLst>
                <a:gd name="T0" fmla="*/ 104 w 205"/>
                <a:gd name="T1" fmla="*/ 0 h 123"/>
                <a:gd name="T2" fmla="*/ 122 w 205"/>
                <a:gd name="T3" fmla="*/ 0 h 123"/>
                <a:gd name="T4" fmla="*/ 139 w 205"/>
                <a:gd name="T5" fmla="*/ 4 h 123"/>
                <a:gd name="T6" fmla="*/ 153 w 205"/>
                <a:gd name="T7" fmla="*/ 11 h 123"/>
                <a:gd name="T8" fmla="*/ 166 w 205"/>
                <a:gd name="T9" fmla="*/ 19 h 123"/>
                <a:gd name="T10" fmla="*/ 176 w 205"/>
                <a:gd name="T11" fmla="*/ 29 h 123"/>
                <a:gd name="T12" fmla="*/ 185 w 205"/>
                <a:gd name="T13" fmla="*/ 39 h 123"/>
                <a:gd name="T14" fmla="*/ 191 w 205"/>
                <a:gd name="T15" fmla="*/ 48 h 123"/>
                <a:gd name="T16" fmla="*/ 197 w 205"/>
                <a:gd name="T17" fmla="*/ 59 h 123"/>
                <a:gd name="T18" fmla="*/ 201 w 205"/>
                <a:gd name="T19" fmla="*/ 67 h 123"/>
                <a:gd name="T20" fmla="*/ 203 w 205"/>
                <a:gd name="T21" fmla="*/ 74 h 123"/>
                <a:gd name="T22" fmla="*/ 204 w 205"/>
                <a:gd name="T23" fmla="*/ 78 h 123"/>
                <a:gd name="T24" fmla="*/ 205 w 205"/>
                <a:gd name="T25" fmla="*/ 79 h 123"/>
                <a:gd name="T26" fmla="*/ 193 w 205"/>
                <a:gd name="T27" fmla="*/ 99 h 123"/>
                <a:gd name="T28" fmla="*/ 178 w 205"/>
                <a:gd name="T29" fmla="*/ 112 h 123"/>
                <a:gd name="T30" fmla="*/ 163 w 205"/>
                <a:gd name="T31" fmla="*/ 120 h 123"/>
                <a:gd name="T32" fmla="*/ 146 w 205"/>
                <a:gd name="T33" fmla="*/ 123 h 123"/>
                <a:gd name="T34" fmla="*/ 129 w 205"/>
                <a:gd name="T35" fmla="*/ 122 h 123"/>
                <a:gd name="T36" fmla="*/ 112 w 205"/>
                <a:gd name="T37" fmla="*/ 117 h 123"/>
                <a:gd name="T38" fmla="*/ 96 w 205"/>
                <a:gd name="T39" fmla="*/ 111 h 123"/>
                <a:gd name="T40" fmla="*/ 78 w 205"/>
                <a:gd name="T41" fmla="*/ 102 h 123"/>
                <a:gd name="T42" fmla="*/ 62 w 205"/>
                <a:gd name="T43" fmla="*/ 92 h 123"/>
                <a:gd name="T44" fmla="*/ 47 w 205"/>
                <a:gd name="T45" fmla="*/ 81 h 123"/>
                <a:gd name="T46" fmla="*/ 34 w 205"/>
                <a:gd name="T47" fmla="*/ 70 h 123"/>
                <a:gd name="T48" fmla="*/ 23 w 205"/>
                <a:gd name="T49" fmla="*/ 60 h 123"/>
                <a:gd name="T50" fmla="*/ 12 w 205"/>
                <a:gd name="T51" fmla="*/ 51 h 123"/>
                <a:gd name="T52" fmla="*/ 5 w 205"/>
                <a:gd name="T53" fmla="*/ 42 h 123"/>
                <a:gd name="T54" fmla="*/ 1 w 205"/>
                <a:gd name="T55" fmla="*/ 38 h 123"/>
                <a:gd name="T56" fmla="*/ 0 w 205"/>
                <a:gd name="T57" fmla="*/ 36 h 123"/>
                <a:gd name="T58" fmla="*/ 30 w 205"/>
                <a:gd name="T59" fmla="*/ 19 h 123"/>
                <a:gd name="T60" fmla="*/ 57 w 205"/>
                <a:gd name="T61" fmla="*/ 8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2" y="0"/>
                  </a:lnTo>
                  <a:lnTo>
                    <a:pt x="139" y="4"/>
                  </a:lnTo>
                  <a:lnTo>
                    <a:pt x="153" y="11"/>
                  </a:lnTo>
                  <a:lnTo>
                    <a:pt x="166" y="19"/>
                  </a:lnTo>
                  <a:lnTo>
                    <a:pt x="176" y="29"/>
                  </a:lnTo>
                  <a:lnTo>
                    <a:pt x="185" y="39"/>
                  </a:lnTo>
                  <a:lnTo>
                    <a:pt x="191" y="48"/>
                  </a:lnTo>
                  <a:lnTo>
                    <a:pt x="197" y="59"/>
                  </a:lnTo>
                  <a:lnTo>
                    <a:pt x="201" y="67"/>
                  </a:lnTo>
                  <a:lnTo>
                    <a:pt x="203" y="74"/>
                  </a:lnTo>
                  <a:lnTo>
                    <a:pt x="204" y="78"/>
                  </a:lnTo>
                  <a:lnTo>
                    <a:pt x="205" y="79"/>
                  </a:lnTo>
                  <a:lnTo>
                    <a:pt x="193" y="99"/>
                  </a:lnTo>
                  <a:lnTo>
                    <a:pt x="178" y="112"/>
                  </a:lnTo>
                  <a:lnTo>
                    <a:pt x="163" y="120"/>
                  </a:lnTo>
                  <a:lnTo>
                    <a:pt x="146" y="123"/>
                  </a:lnTo>
                  <a:lnTo>
                    <a:pt x="129" y="122"/>
                  </a:lnTo>
                  <a:lnTo>
                    <a:pt x="112" y="117"/>
                  </a:lnTo>
                  <a:lnTo>
                    <a:pt x="96" y="111"/>
                  </a:lnTo>
                  <a:lnTo>
                    <a:pt x="78" y="102"/>
                  </a:lnTo>
                  <a:lnTo>
                    <a:pt x="62" y="92"/>
                  </a:lnTo>
                  <a:lnTo>
                    <a:pt x="47" y="81"/>
                  </a:lnTo>
                  <a:lnTo>
                    <a:pt x="34" y="70"/>
                  </a:lnTo>
                  <a:lnTo>
                    <a:pt x="23" y="60"/>
                  </a:lnTo>
                  <a:lnTo>
                    <a:pt x="12" y="51"/>
                  </a:lnTo>
                  <a:lnTo>
                    <a:pt x="5" y="42"/>
                  </a:lnTo>
                  <a:lnTo>
                    <a:pt x="1" y="38"/>
                  </a:lnTo>
                  <a:lnTo>
                    <a:pt x="0" y="36"/>
                  </a:lnTo>
                  <a:lnTo>
                    <a:pt x="30" y="19"/>
                  </a:lnTo>
                  <a:lnTo>
                    <a:pt x="57" y="8"/>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7" name="Freeform 29">
              <a:extLst>
                <a:ext uri="{FF2B5EF4-FFF2-40B4-BE49-F238E27FC236}">
                  <a16:creationId xmlns:a16="http://schemas.microsoft.com/office/drawing/2014/main" id="{A961E2EB-187C-4B9A-B2F6-5D60738CB587}"/>
                </a:ext>
              </a:extLst>
            </p:cNvPr>
            <p:cNvSpPr>
              <a:spLocks/>
            </p:cNvSpPr>
            <p:nvPr/>
          </p:nvSpPr>
          <p:spPr bwMode="auto">
            <a:xfrm>
              <a:off x="7646988" y="3966368"/>
              <a:ext cx="322263" cy="120650"/>
            </a:xfrm>
            <a:custGeom>
              <a:avLst/>
              <a:gdLst>
                <a:gd name="T0" fmla="*/ 102 w 203"/>
                <a:gd name="T1" fmla="*/ 0 h 76"/>
                <a:gd name="T2" fmla="*/ 120 w 203"/>
                <a:gd name="T3" fmla="*/ 0 h 76"/>
                <a:gd name="T4" fmla="*/ 136 w 203"/>
                <a:gd name="T5" fmla="*/ 4 h 76"/>
                <a:gd name="T6" fmla="*/ 151 w 203"/>
                <a:gd name="T7" fmla="*/ 10 h 76"/>
                <a:gd name="T8" fmla="*/ 163 w 203"/>
                <a:gd name="T9" fmla="*/ 17 h 76"/>
                <a:gd name="T10" fmla="*/ 173 w 203"/>
                <a:gd name="T11" fmla="*/ 26 h 76"/>
                <a:gd name="T12" fmla="*/ 182 w 203"/>
                <a:gd name="T13" fmla="*/ 36 h 76"/>
                <a:gd name="T14" fmla="*/ 189 w 203"/>
                <a:gd name="T15" fmla="*/ 46 h 76"/>
                <a:gd name="T16" fmla="*/ 194 w 203"/>
                <a:gd name="T17" fmla="*/ 55 h 76"/>
                <a:gd name="T18" fmla="*/ 199 w 203"/>
                <a:gd name="T19" fmla="*/ 64 h 76"/>
                <a:gd name="T20" fmla="*/ 201 w 203"/>
                <a:gd name="T21" fmla="*/ 71 h 76"/>
                <a:gd name="T22" fmla="*/ 203 w 203"/>
                <a:gd name="T23" fmla="*/ 76 h 76"/>
                <a:gd name="T24" fmla="*/ 0 w 203"/>
                <a:gd name="T25" fmla="*/ 34 h 76"/>
                <a:gd name="T26" fmla="*/ 30 w 203"/>
                <a:gd name="T27" fmla="*/ 19 h 76"/>
                <a:gd name="T28" fmla="*/ 56 w 203"/>
                <a:gd name="T29" fmla="*/ 8 h 76"/>
                <a:gd name="T30" fmla="*/ 80 w 203"/>
                <a:gd name="T31" fmla="*/ 2 h 76"/>
                <a:gd name="T32" fmla="*/ 102 w 203"/>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6">
                  <a:moveTo>
                    <a:pt x="102" y="0"/>
                  </a:moveTo>
                  <a:lnTo>
                    <a:pt x="120" y="0"/>
                  </a:lnTo>
                  <a:lnTo>
                    <a:pt x="136" y="4"/>
                  </a:lnTo>
                  <a:lnTo>
                    <a:pt x="151" y="10"/>
                  </a:lnTo>
                  <a:lnTo>
                    <a:pt x="163" y="17"/>
                  </a:lnTo>
                  <a:lnTo>
                    <a:pt x="173" y="26"/>
                  </a:lnTo>
                  <a:lnTo>
                    <a:pt x="182" y="36"/>
                  </a:lnTo>
                  <a:lnTo>
                    <a:pt x="189" y="46"/>
                  </a:lnTo>
                  <a:lnTo>
                    <a:pt x="194" y="55"/>
                  </a:lnTo>
                  <a:lnTo>
                    <a:pt x="199" y="64"/>
                  </a:lnTo>
                  <a:lnTo>
                    <a:pt x="201" y="71"/>
                  </a:lnTo>
                  <a:lnTo>
                    <a:pt x="203" y="76"/>
                  </a:lnTo>
                  <a:lnTo>
                    <a:pt x="0" y="34"/>
                  </a:lnTo>
                  <a:lnTo>
                    <a:pt x="30" y="19"/>
                  </a:lnTo>
                  <a:lnTo>
                    <a:pt x="56" y="8"/>
                  </a:lnTo>
                  <a:lnTo>
                    <a:pt x="80" y="2"/>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8" name="Freeform 30">
              <a:extLst>
                <a:ext uri="{FF2B5EF4-FFF2-40B4-BE49-F238E27FC236}">
                  <a16:creationId xmlns:a16="http://schemas.microsoft.com/office/drawing/2014/main" id="{1329AD0D-E587-4106-BF8F-D693B56B8070}"/>
                </a:ext>
              </a:extLst>
            </p:cNvPr>
            <p:cNvSpPr>
              <a:spLocks/>
            </p:cNvSpPr>
            <p:nvPr/>
          </p:nvSpPr>
          <p:spPr bwMode="auto">
            <a:xfrm>
              <a:off x="7970838" y="3675856"/>
              <a:ext cx="255588" cy="404813"/>
            </a:xfrm>
            <a:custGeom>
              <a:avLst/>
              <a:gdLst>
                <a:gd name="T0" fmla="*/ 115 w 161"/>
                <a:gd name="T1" fmla="*/ 0 h 255"/>
                <a:gd name="T2" fmla="*/ 131 w 161"/>
                <a:gd name="T3" fmla="*/ 39 h 255"/>
                <a:gd name="T4" fmla="*/ 145 w 161"/>
                <a:gd name="T5" fmla="*/ 72 h 255"/>
                <a:gd name="T6" fmla="*/ 153 w 161"/>
                <a:gd name="T7" fmla="*/ 103 h 255"/>
                <a:gd name="T8" fmla="*/ 159 w 161"/>
                <a:gd name="T9" fmla="*/ 130 h 255"/>
                <a:gd name="T10" fmla="*/ 161 w 161"/>
                <a:gd name="T11" fmla="*/ 153 h 255"/>
                <a:gd name="T12" fmla="*/ 161 w 161"/>
                <a:gd name="T13" fmla="*/ 174 h 255"/>
                <a:gd name="T14" fmla="*/ 157 w 161"/>
                <a:gd name="T15" fmla="*/ 191 h 255"/>
                <a:gd name="T16" fmla="*/ 153 w 161"/>
                <a:gd name="T17" fmla="*/ 206 h 255"/>
                <a:gd name="T18" fmla="*/ 146 w 161"/>
                <a:gd name="T19" fmla="*/ 217 h 255"/>
                <a:gd name="T20" fmla="*/ 138 w 161"/>
                <a:gd name="T21" fmla="*/ 228 h 255"/>
                <a:gd name="T22" fmla="*/ 128 w 161"/>
                <a:gd name="T23" fmla="*/ 236 h 255"/>
                <a:gd name="T24" fmla="*/ 118 w 161"/>
                <a:gd name="T25" fmla="*/ 243 h 255"/>
                <a:gd name="T26" fmla="*/ 109 w 161"/>
                <a:gd name="T27" fmla="*/ 247 h 255"/>
                <a:gd name="T28" fmla="*/ 98 w 161"/>
                <a:gd name="T29" fmla="*/ 251 h 255"/>
                <a:gd name="T30" fmla="*/ 89 w 161"/>
                <a:gd name="T31" fmla="*/ 253 h 255"/>
                <a:gd name="T32" fmla="*/ 81 w 161"/>
                <a:gd name="T33" fmla="*/ 254 h 255"/>
                <a:gd name="T34" fmla="*/ 74 w 161"/>
                <a:gd name="T35" fmla="*/ 255 h 255"/>
                <a:gd name="T36" fmla="*/ 68 w 161"/>
                <a:gd name="T37" fmla="*/ 255 h 255"/>
                <a:gd name="T38" fmla="*/ 65 w 161"/>
                <a:gd name="T39" fmla="*/ 255 h 255"/>
                <a:gd name="T40" fmla="*/ 64 w 161"/>
                <a:gd name="T41" fmla="*/ 255 h 255"/>
                <a:gd name="T42" fmla="*/ 37 w 161"/>
                <a:gd name="T43" fmla="*/ 236 h 255"/>
                <a:gd name="T44" fmla="*/ 19 w 161"/>
                <a:gd name="T45" fmla="*/ 216 h 255"/>
                <a:gd name="T46" fmla="*/ 7 w 161"/>
                <a:gd name="T47" fmla="*/ 195 h 255"/>
                <a:gd name="T48" fmla="*/ 1 w 161"/>
                <a:gd name="T49" fmla="*/ 175 h 255"/>
                <a:gd name="T50" fmla="*/ 0 w 161"/>
                <a:gd name="T51" fmla="*/ 154 h 255"/>
                <a:gd name="T52" fmla="*/ 4 w 161"/>
                <a:gd name="T53" fmla="*/ 134 h 255"/>
                <a:gd name="T54" fmla="*/ 11 w 161"/>
                <a:gd name="T55" fmla="*/ 115 h 255"/>
                <a:gd name="T56" fmla="*/ 20 w 161"/>
                <a:gd name="T57" fmla="*/ 96 h 255"/>
                <a:gd name="T58" fmla="*/ 31 w 161"/>
                <a:gd name="T59" fmla="*/ 79 h 255"/>
                <a:gd name="T60" fmla="*/ 45 w 161"/>
                <a:gd name="T61" fmla="*/ 62 h 255"/>
                <a:gd name="T62" fmla="*/ 59 w 161"/>
                <a:gd name="T63" fmla="*/ 47 h 255"/>
                <a:gd name="T64" fmla="*/ 73 w 161"/>
                <a:gd name="T65" fmla="*/ 34 h 255"/>
                <a:gd name="T66" fmla="*/ 86 w 161"/>
                <a:gd name="T67" fmla="*/ 22 h 255"/>
                <a:gd name="T68" fmla="*/ 97 w 161"/>
                <a:gd name="T69" fmla="*/ 13 h 255"/>
                <a:gd name="T70" fmla="*/ 107 w 161"/>
                <a:gd name="T71" fmla="*/ 6 h 255"/>
                <a:gd name="T72" fmla="*/ 112 w 161"/>
                <a:gd name="T73" fmla="*/ 2 h 255"/>
                <a:gd name="T74" fmla="*/ 115 w 161"/>
                <a:gd name="T7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255">
                  <a:moveTo>
                    <a:pt x="115" y="0"/>
                  </a:moveTo>
                  <a:lnTo>
                    <a:pt x="131" y="39"/>
                  </a:lnTo>
                  <a:lnTo>
                    <a:pt x="145" y="72"/>
                  </a:lnTo>
                  <a:lnTo>
                    <a:pt x="153" y="103"/>
                  </a:lnTo>
                  <a:lnTo>
                    <a:pt x="159" y="130"/>
                  </a:lnTo>
                  <a:lnTo>
                    <a:pt x="161" y="153"/>
                  </a:lnTo>
                  <a:lnTo>
                    <a:pt x="161" y="174"/>
                  </a:lnTo>
                  <a:lnTo>
                    <a:pt x="157" y="191"/>
                  </a:lnTo>
                  <a:lnTo>
                    <a:pt x="153" y="206"/>
                  </a:lnTo>
                  <a:lnTo>
                    <a:pt x="146" y="217"/>
                  </a:lnTo>
                  <a:lnTo>
                    <a:pt x="138" y="228"/>
                  </a:lnTo>
                  <a:lnTo>
                    <a:pt x="128" y="236"/>
                  </a:lnTo>
                  <a:lnTo>
                    <a:pt x="118" y="243"/>
                  </a:lnTo>
                  <a:lnTo>
                    <a:pt x="109" y="247"/>
                  </a:lnTo>
                  <a:lnTo>
                    <a:pt x="98" y="251"/>
                  </a:lnTo>
                  <a:lnTo>
                    <a:pt x="89" y="253"/>
                  </a:lnTo>
                  <a:lnTo>
                    <a:pt x="81" y="254"/>
                  </a:lnTo>
                  <a:lnTo>
                    <a:pt x="74" y="255"/>
                  </a:lnTo>
                  <a:lnTo>
                    <a:pt x="68" y="255"/>
                  </a:lnTo>
                  <a:lnTo>
                    <a:pt x="65" y="255"/>
                  </a:lnTo>
                  <a:lnTo>
                    <a:pt x="64" y="255"/>
                  </a:lnTo>
                  <a:lnTo>
                    <a:pt x="37" y="236"/>
                  </a:lnTo>
                  <a:lnTo>
                    <a:pt x="19" y="216"/>
                  </a:lnTo>
                  <a:lnTo>
                    <a:pt x="7" y="195"/>
                  </a:lnTo>
                  <a:lnTo>
                    <a:pt x="1" y="175"/>
                  </a:lnTo>
                  <a:lnTo>
                    <a:pt x="0" y="154"/>
                  </a:lnTo>
                  <a:lnTo>
                    <a:pt x="4" y="134"/>
                  </a:lnTo>
                  <a:lnTo>
                    <a:pt x="11" y="115"/>
                  </a:lnTo>
                  <a:lnTo>
                    <a:pt x="20" y="96"/>
                  </a:lnTo>
                  <a:lnTo>
                    <a:pt x="31" y="79"/>
                  </a:lnTo>
                  <a:lnTo>
                    <a:pt x="45" y="62"/>
                  </a:lnTo>
                  <a:lnTo>
                    <a:pt x="59" y="47"/>
                  </a:lnTo>
                  <a:lnTo>
                    <a:pt x="73" y="34"/>
                  </a:lnTo>
                  <a:lnTo>
                    <a:pt x="86" y="22"/>
                  </a:lnTo>
                  <a:lnTo>
                    <a:pt x="97" y="13"/>
                  </a:lnTo>
                  <a:lnTo>
                    <a:pt x="107" y="6"/>
                  </a:lnTo>
                  <a:lnTo>
                    <a:pt x="112" y="2"/>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9" name="Freeform 31">
              <a:extLst>
                <a:ext uri="{FF2B5EF4-FFF2-40B4-BE49-F238E27FC236}">
                  <a16:creationId xmlns:a16="http://schemas.microsoft.com/office/drawing/2014/main" id="{E0B86548-DC02-4958-B778-6C1DF0C28E6D}"/>
                </a:ext>
              </a:extLst>
            </p:cNvPr>
            <p:cNvSpPr>
              <a:spLocks/>
            </p:cNvSpPr>
            <p:nvPr/>
          </p:nvSpPr>
          <p:spPr bwMode="auto">
            <a:xfrm>
              <a:off x="8078788" y="3680618"/>
              <a:ext cx="149225" cy="398463"/>
            </a:xfrm>
            <a:custGeom>
              <a:avLst/>
              <a:gdLst>
                <a:gd name="T0" fmla="*/ 48 w 94"/>
                <a:gd name="T1" fmla="*/ 0 h 251"/>
                <a:gd name="T2" fmla="*/ 65 w 94"/>
                <a:gd name="T3" fmla="*/ 39 h 251"/>
                <a:gd name="T4" fmla="*/ 78 w 94"/>
                <a:gd name="T5" fmla="*/ 72 h 251"/>
                <a:gd name="T6" fmla="*/ 86 w 94"/>
                <a:gd name="T7" fmla="*/ 102 h 251"/>
                <a:gd name="T8" fmla="*/ 92 w 94"/>
                <a:gd name="T9" fmla="*/ 129 h 251"/>
                <a:gd name="T10" fmla="*/ 94 w 94"/>
                <a:gd name="T11" fmla="*/ 151 h 251"/>
                <a:gd name="T12" fmla="*/ 94 w 94"/>
                <a:gd name="T13" fmla="*/ 172 h 251"/>
                <a:gd name="T14" fmla="*/ 91 w 94"/>
                <a:gd name="T15" fmla="*/ 188 h 251"/>
                <a:gd name="T16" fmla="*/ 86 w 94"/>
                <a:gd name="T17" fmla="*/ 202 h 251"/>
                <a:gd name="T18" fmla="*/ 79 w 94"/>
                <a:gd name="T19" fmla="*/ 214 h 251"/>
                <a:gd name="T20" fmla="*/ 71 w 94"/>
                <a:gd name="T21" fmla="*/ 224 h 251"/>
                <a:gd name="T22" fmla="*/ 62 w 94"/>
                <a:gd name="T23" fmla="*/ 231 h 251"/>
                <a:gd name="T24" fmla="*/ 52 w 94"/>
                <a:gd name="T25" fmla="*/ 237 h 251"/>
                <a:gd name="T26" fmla="*/ 42 w 94"/>
                <a:gd name="T27" fmla="*/ 242 h 251"/>
                <a:gd name="T28" fmla="*/ 32 w 94"/>
                <a:gd name="T29" fmla="*/ 244 h 251"/>
                <a:gd name="T30" fmla="*/ 22 w 94"/>
                <a:gd name="T31" fmla="*/ 248 h 251"/>
                <a:gd name="T32" fmla="*/ 13 w 94"/>
                <a:gd name="T33" fmla="*/ 249 h 251"/>
                <a:gd name="T34" fmla="*/ 6 w 94"/>
                <a:gd name="T35" fmla="*/ 250 h 251"/>
                <a:gd name="T36" fmla="*/ 0 w 94"/>
                <a:gd name="T37" fmla="*/ 251 h 251"/>
                <a:gd name="T38" fmla="*/ 48 w 94"/>
                <a:gd name="T3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251">
                  <a:moveTo>
                    <a:pt x="48" y="0"/>
                  </a:moveTo>
                  <a:lnTo>
                    <a:pt x="65" y="39"/>
                  </a:lnTo>
                  <a:lnTo>
                    <a:pt x="78" y="72"/>
                  </a:lnTo>
                  <a:lnTo>
                    <a:pt x="86" y="102"/>
                  </a:lnTo>
                  <a:lnTo>
                    <a:pt x="92" y="129"/>
                  </a:lnTo>
                  <a:lnTo>
                    <a:pt x="94" y="151"/>
                  </a:lnTo>
                  <a:lnTo>
                    <a:pt x="94" y="172"/>
                  </a:lnTo>
                  <a:lnTo>
                    <a:pt x="91" y="188"/>
                  </a:lnTo>
                  <a:lnTo>
                    <a:pt x="86" y="202"/>
                  </a:lnTo>
                  <a:lnTo>
                    <a:pt x="79" y="214"/>
                  </a:lnTo>
                  <a:lnTo>
                    <a:pt x="71" y="224"/>
                  </a:lnTo>
                  <a:lnTo>
                    <a:pt x="62" y="231"/>
                  </a:lnTo>
                  <a:lnTo>
                    <a:pt x="52" y="237"/>
                  </a:lnTo>
                  <a:lnTo>
                    <a:pt x="42" y="242"/>
                  </a:lnTo>
                  <a:lnTo>
                    <a:pt x="32" y="244"/>
                  </a:lnTo>
                  <a:lnTo>
                    <a:pt x="22" y="248"/>
                  </a:lnTo>
                  <a:lnTo>
                    <a:pt x="13" y="249"/>
                  </a:lnTo>
                  <a:lnTo>
                    <a:pt x="6" y="250"/>
                  </a:lnTo>
                  <a:lnTo>
                    <a:pt x="0" y="251"/>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0" name="Freeform 32">
              <a:extLst>
                <a:ext uri="{FF2B5EF4-FFF2-40B4-BE49-F238E27FC236}">
                  <a16:creationId xmlns:a16="http://schemas.microsoft.com/office/drawing/2014/main" id="{67BD5FEA-89F3-4072-BB35-4106A11448F9}"/>
                </a:ext>
              </a:extLst>
            </p:cNvPr>
            <p:cNvSpPr>
              <a:spLocks/>
            </p:cNvSpPr>
            <p:nvPr/>
          </p:nvSpPr>
          <p:spPr bwMode="auto">
            <a:xfrm>
              <a:off x="8524876" y="3301206"/>
              <a:ext cx="187325" cy="141288"/>
            </a:xfrm>
            <a:custGeom>
              <a:avLst/>
              <a:gdLst>
                <a:gd name="T0" fmla="*/ 68 w 118"/>
                <a:gd name="T1" fmla="*/ 0 h 89"/>
                <a:gd name="T2" fmla="*/ 81 w 118"/>
                <a:gd name="T3" fmla="*/ 0 h 89"/>
                <a:gd name="T4" fmla="*/ 94 w 118"/>
                <a:gd name="T5" fmla="*/ 2 h 89"/>
                <a:gd name="T6" fmla="*/ 103 w 118"/>
                <a:gd name="T7" fmla="*/ 3 h 89"/>
                <a:gd name="T8" fmla="*/ 111 w 118"/>
                <a:gd name="T9" fmla="*/ 6 h 89"/>
                <a:gd name="T10" fmla="*/ 117 w 118"/>
                <a:gd name="T11" fmla="*/ 7 h 89"/>
                <a:gd name="T12" fmla="*/ 118 w 118"/>
                <a:gd name="T13" fmla="*/ 8 h 89"/>
                <a:gd name="T14" fmla="*/ 103 w 118"/>
                <a:gd name="T15" fmla="*/ 36 h 89"/>
                <a:gd name="T16" fmla="*/ 89 w 118"/>
                <a:gd name="T17" fmla="*/ 56 h 89"/>
                <a:gd name="T18" fmla="*/ 75 w 118"/>
                <a:gd name="T19" fmla="*/ 71 h 89"/>
                <a:gd name="T20" fmla="*/ 62 w 118"/>
                <a:gd name="T21" fmla="*/ 82 h 89"/>
                <a:gd name="T22" fmla="*/ 50 w 118"/>
                <a:gd name="T23" fmla="*/ 88 h 89"/>
                <a:gd name="T24" fmla="*/ 39 w 118"/>
                <a:gd name="T25" fmla="*/ 89 h 89"/>
                <a:gd name="T26" fmla="*/ 29 w 118"/>
                <a:gd name="T27" fmla="*/ 88 h 89"/>
                <a:gd name="T28" fmla="*/ 21 w 118"/>
                <a:gd name="T29" fmla="*/ 85 h 89"/>
                <a:gd name="T30" fmla="*/ 14 w 118"/>
                <a:gd name="T31" fmla="*/ 81 h 89"/>
                <a:gd name="T32" fmla="*/ 8 w 118"/>
                <a:gd name="T33" fmla="*/ 76 h 89"/>
                <a:gd name="T34" fmla="*/ 4 w 118"/>
                <a:gd name="T35" fmla="*/ 73 h 89"/>
                <a:gd name="T36" fmla="*/ 0 w 118"/>
                <a:gd name="T37" fmla="*/ 69 h 89"/>
                <a:gd name="T38" fmla="*/ 0 w 118"/>
                <a:gd name="T39" fmla="*/ 68 h 89"/>
                <a:gd name="T40" fmla="*/ 0 w 118"/>
                <a:gd name="T41" fmla="*/ 48 h 89"/>
                <a:gd name="T42" fmla="*/ 4 w 118"/>
                <a:gd name="T43" fmla="*/ 32 h 89"/>
                <a:gd name="T44" fmla="*/ 10 w 118"/>
                <a:gd name="T45" fmla="*/ 21 h 89"/>
                <a:gd name="T46" fmla="*/ 20 w 118"/>
                <a:gd name="T47" fmla="*/ 11 h 89"/>
                <a:gd name="T48" fmla="*/ 30 w 118"/>
                <a:gd name="T49" fmla="*/ 6 h 89"/>
                <a:gd name="T50" fmla="*/ 43 w 118"/>
                <a:gd name="T51" fmla="*/ 1 h 89"/>
                <a:gd name="T52" fmla="*/ 56 w 118"/>
                <a:gd name="T53" fmla="*/ 0 h 89"/>
                <a:gd name="T54" fmla="*/ 68 w 118"/>
                <a:gd name="T5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89">
                  <a:moveTo>
                    <a:pt x="68" y="0"/>
                  </a:moveTo>
                  <a:lnTo>
                    <a:pt x="81" y="0"/>
                  </a:lnTo>
                  <a:lnTo>
                    <a:pt x="94" y="2"/>
                  </a:lnTo>
                  <a:lnTo>
                    <a:pt x="103" y="3"/>
                  </a:lnTo>
                  <a:lnTo>
                    <a:pt x="111" y="6"/>
                  </a:lnTo>
                  <a:lnTo>
                    <a:pt x="117" y="7"/>
                  </a:lnTo>
                  <a:lnTo>
                    <a:pt x="118" y="8"/>
                  </a:lnTo>
                  <a:lnTo>
                    <a:pt x="103" y="36"/>
                  </a:lnTo>
                  <a:lnTo>
                    <a:pt x="89" y="56"/>
                  </a:lnTo>
                  <a:lnTo>
                    <a:pt x="75" y="71"/>
                  </a:lnTo>
                  <a:lnTo>
                    <a:pt x="62" y="82"/>
                  </a:lnTo>
                  <a:lnTo>
                    <a:pt x="50" y="88"/>
                  </a:lnTo>
                  <a:lnTo>
                    <a:pt x="39" y="89"/>
                  </a:lnTo>
                  <a:lnTo>
                    <a:pt x="29" y="88"/>
                  </a:lnTo>
                  <a:lnTo>
                    <a:pt x="21" y="85"/>
                  </a:lnTo>
                  <a:lnTo>
                    <a:pt x="14" y="81"/>
                  </a:lnTo>
                  <a:lnTo>
                    <a:pt x="8" y="76"/>
                  </a:lnTo>
                  <a:lnTo>
                    <a:pt x="4" y="73"/>
                  </a:lnTo>
                  <a:lnTo>
                    <a:pt x="0" y="69"/>
                  </a:lnTo>
                  <a:lnTo>
                    <a:pt x="0" y="68"/>
                  </a:lnTo>
                  <a:lnTo>
                    <a:pt x="0" y="48"/>
                  </a:lnTo>
                  <a:lnTo>
                    <a:pt x="4" y="32"/>
                  </a:lnTo>
                  <a:lnTo>
                    <a:pt x="10" y="21"/>
                  </a:lnTo>
                  <a:lnTo>
                    <a:pt x="20" y="11"/>
                  </a:lnTo>
                  <a:lnTo>
                    <a:pt x="30" y="6"/>
                  </a:lnTo>
                  <a:lnTo>
                    <a:pt x="43" y="1"/>
                  </a:lnTo>
                  <a:lnTo>
                    <a:pt x="56" y="0"/>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1" name="Freeform 33">
              <a:extLst>
                <a:ext uri="{FF2B5EF4-FFF2-40B4-BE49-F238E27FC236}">
                  <a16:creationId xmlns:a16="http://schemas.microsoft.com/office/drawing/2014/main" id="{5EAD9EA3-3DE6-4DC2-A8A5-CDE5995E3B5C}"/>
                </a:ext>
              </a:extLst>
            </p:cNvPr>
            <p:cNvSpPr>
              <a:spLocks/>
            </p:cNvSpPr>
            <p:nvPr/>
          </p:nvSpPr>
          <p:spPr bwMode="auto">
            <a:xfrm>
              <a:off x="8526463" y="3315493"/>
              <a:ext cx="185738" cy="127000"/>
            </a:xfrm>
            <a:custGeom>
              <a:avLst/>
              <a:gdLst>
                <a:gd name="T0" fmla="*/ 117 w 117"/>
                <a:gd name="T1" fmla="*/ 0 h 80"/>
                <a:gd name="T2" fmla="*/ 102 w 117"/>
                <a:gd name="T3" fmla="*/ 28 h 80"/>
                <a:gd name="T4" fmla="*/ 88 w 117"/>
                <a:gd name="T5" fmla="*/ 47 h 80"/>
                <a:gd name="T6" fmla="*/ 74 w 117"/>
                <a:gd name="T7" fmla="*/ 62 h 80"/>
                <a:gd name="T8" fmla="*/ 63 w 117"/>
                <a:gd name="T9" fmla="*/ 73 h 80"/>
                <a:gd name="T10" fmla="*/ 51 w 117"/>
                <a:gd name="T11" fmla="*/ 79 h 80"/>
                <a:gd name="T12" fmla="*/ 41 w 117"/>
                <a:gd name="T13" fmla="*/ 80 h 80"/>
                <a:gd name="T14" fmla="*/ 31 w 117"/>
                <a:gd name="T15" fmla="*/ 80 h 80"/>
                <a:gd name="T16" fmla="*/ 22 w 117"/>
                <a:gd name="T17" fmla="*/ 76 h 80"/>
                <a:gd name="T18" fmla="*/ 15 w 117"/>
                <a:gd name="T19" fmla="*/ 73 h 80"/>
                <a:gd name="T20" fmla="*/ 9 w 117"/>
                <a:gd name="T21" fmla="*/ 68 h 80"/>
                <a:gd name="T22" fmla="*/ 4 w 117"/>
                <a:gd name="T23" fmla="*/ 64 h 80"/>
                <a:gd name="T24" fmla="*/ 0 w 117"/>
                <a:gd name="T25" fmla="*/ 60 h 80"/>
                <a:gd name="T26" fmla="*/ 117 w 117"/>
                <a:gd name="T2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0">
                  <a:moveTo>
                    <a:pt x="117" y="0"/>
                  </a:moveTo>
                  <a:lnTo>
                    <a:pt x="102" y="28"/>
                  </a:lnTo>
                  <a:lnTo>
                    <a:pt x="88" y="47"/>
                  </a:lnTo>
                  <a:lnTo>
                    <a:pt x="74" y="62"/>
                  </a:lnTo>
                  <a:lnTo>
                    <a:pt x="63" y="73"/>
                  </a:lnTo>
                  <a:lnTo>
                    <a:pt x="51" y="79"/>
                  </a:lnTo>
                  <a:lnTo>
                    <a:pt x="41" y="80"/>
                  </a:lnTo>
                  <a:lnTo>
                    <a:pt x="31" y="80"/>
                  </a:lnTo>
                  <a:lnTo>
                    <a:pt x="22" y="76"/>
                  </a:lnTo>
                  <a:lnTo>
                    <a:pt x="15" y="73"/>
                  </a:lnTo>
                  <a:lnTo>
                    <a:pt x="9" y="68"/>
                  </a:lnTo>
                  <a:lnTo>
                    <a:pt x="4" y="64"/>
                  </a:lnTo>
                  <a:lnTo>
                    <a:pt x="0" y="60"/>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2" name="Freeform 34">
              <a:extLst>
                <a:ext uri="{FF2B5EF4-FFF2-40B4-BE49-F238E27FC236}">
                  <a16:creationId xmlns:a16="http://schemas.microsoft.com/office/drawing/2014/main" id="{ED668178-B449-4F7C-83F0-9DA115F05986}"/>
                </a:ext>
              </a:extLst>
            </p:cNvPr>
            <p:cNvSpPr>
              <a:spLocks/>
            </p:cNvSpPr>
            <p:nvPr/>
          </p:nvSpPr>
          <p:spPr bwMode="auto">
            <a:xfrm>
              <a:off x="8621713" y="4452143"/>
              <a:ext cx="285750" cy="254000"/>
            </a:xfrm>
            <a:custGeom>
              <a:avLst/>
              <a:gdLst>
                <a:gd name="T0" fmla="*/ 81 w 180"/>
                <a:gd name="T1" fmla="*/ 0 h 160"/>
                <a:gd name="T2" fmla="*/ 98 w 180"/>
                <a:gd name="T3" fmla="*/ 4 h 160"/>
                <a:gd name="T4" fmla="*/ 115 w 180"/>
                <a:gd name="T5" fmla="*/ 11 h 160"/>
                <a:gd name="T6" fmla="*/ 127 w 180"/>
                <a:gd name="T7" fmla="*/ 23 h 160"/>
                <a:gd name="T8" fmla="*/ 139 w 180"/>
                <a:gd name="T9" fmla="*/ 35 h 160"/>
                <a:gd name="T10" fmla="*/ 149 w 180"/>
                <a:gd name="T11" fmla="*/ 50 h 160"/>
                <a:gd name="T12" fmla="*/ 157 w 180"/>
                <a:gd name="T13" fmla="*/ 66 h 160"/>
                <a:gd name="T14" fmla="*/ 163 w 180"/>
                <a:gd name="T15" fmla="*/ 83 h 160"/>
                <a:gd name="T16" fmla="*/ 169 w 180"/>
                <a:gd name="T17" fmla="*/ 100 h 160"/>
                <a:gd name="T18" fmla="*/ 172 w 180"/>
                <a:gd name="T19" fmla="*/ 115 h 160"/>
                <a:gd name="T20" fmla="*/ 176 w 180"/>
                <a:gd name="T21" fmla="*/ 130 h 160"/>
                <a:gd name="T22" fmla="*/ 178 w 180"/>
                <a:gd name="T23" fmla="*/ 142 h 160"/>
                <a:gd name="T24" fmla="*/ 179 w 180"/>
                <a:gd name="T25" fmla="*/ 151 h 160"/>
                <a:gd name="T26" fmla="*/ 179 w 180"/>
                <a:gd name="T27" fmla="*/ 158 h 160"/>
                <a:gd name="T28" fmla="*/ 180 w 180"/>
                <a:gd name="T29" fmla="*/ 160 h 160"/>
                <a:gd name="T30" fmla="*/ 141 w 180"/>
                <a:gd name="T31" fmla="*/ 157 h 160"/>
                <a:gd name="T32" fmla="*/ 108 w 180"/>
                <a:gd name="T33" fmla="*/ 151 h 160"/>
                <a:gd name="T34" fmla="*/ 81 w 180"/>
                <a:gd name="T35" fmla="*/ 144 h 160"/>
                <a:gd name="T36" fmla="*/ 58 w 180"/>
                <a:gd name="T37" fmla="*/ 136 h 160"/>
                <a:gd name="T38" fmla="*/ 40 w 180"/>
                <a:gd name="T39" fmla="*/ 125 h 160"/>
                <a:gd name="T40" fmla="*/ 26 w 180"/>
                <a:gd name="T41" fmla="*/ 115 h 160"/>
                <a:gd name="T42" fmla="*/ 15 w 180"/>
                <a:gd name="T43" fmla="*/ 105 h 160"/>
                <a:gd name="T44" fmla="*/ 7 w 180"/>
                <a:gd name="T45" fmla="*/ 93 h 160"/>
                <a:gd name="T46" fmla="*/ 3 w 180"/>
                <a:gd name="T47" fmla="*/ 82 h 160"/>
                <a:gd name="T48" fmla="*/ 0 w 180"/>
                <a:gd name="T49" fmla="*/ 71 h 160"/>
                <a:gd name="T50" fmla="*/ 0 w 180"/>
                <a:gd name="T51" fmla="*/ 60 h 160"/>
                <a:gd name="T52" fmla="*/ 1 w 180"/>
                <a:gd name="T53" fmla="*/ 49 h 160"/>
                <a:gd name="T54" fmla="*/ 3 w 180"/>
                <a:gd name="T55" fmla="*/ 40 h 160"/>
                <a:gd name="T56" fmla="*/ 6 w 180"/>
                <a:gd name="T57" fmla="*/ 32 h 160"/>
                <a:gd name="T58" fmla="*/ 8 w 180"/>
                <a:gd name="T59" fmla="*/ 25 h 160"/>
                <a:gd name="T60" fmla="*/ 11 w 180"/>
                <a:gd name="T61" fmla="*/ 20 h 160"/>
                <a:gd name="T62" fmla="*/ 13 w 180"/>
                <a:gd name="T63" fmla="*/ 17 h 160"/>
                <a:gd name="T64" fmla="*/ 13 w 180"/>
                <a:gd name="T65" fmla="*/ 16 h 160"/>
                <a:gd name="T66" fmla="*/ 38 w 180"/>
                <a:gd name="T67" fmla="*/ 5 h 160"/>
                <a:gd name="T68" fmla="*/ 61 w 180"/>
                <a:gd name="T69" fmla="*/ 0 h 160"/>
                <a:gd name="T70" fmla="*/ 81 w 180"/>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60">
                  <a:moveTo>
                    <a:pt x="81" y="0"/>
                  </a:moveTo>
                  <a:lnTo>
                    <a:pt x="98" y="4"/>
                  </a:lnTo>
                  <a:lnTo>
                    <a:pt x="115" y="11"/>
                  </a:lnTo>
                  <a:lnTo>
                    <a:pt x="127" y="23"/>
                  </a:lnTo>
                  <a:lnTo>
                    <a:pt x="139" y="35"/>
                  </a:lnTo>
                  <a:lnTo>
                    <a:pt x="149" y="50"/>
                  </a:lnTo>
                  <a:lnTo>
                    <a:pt x="157" y="66"/>
                  </a:lnTo>
                  <a:lnTo>
                    <a:pt x="163" y="83"/>
                  </a:lnTo>
                  <a:lnTo>
                    <a:pt x="169" y="100"/>
                  </a:lnTo>
                  <a:lnTo>
                    <a:pt x="172" y="115"/>
                  </a:lnTo>
                  <a:lnTo>
                    <a:pt x="176" y="130"/>
                  </a:lnTo>
                  <a:lnTo>
                    <a:pt x="178" y="142"/>
                  </a:lnTo>
                  <a:lnTo>
                    <a:pt x="179" y="151"/>
                  </a:lnTo>
                  <a:lnTo>
                    <a:pt x="179" y="158"/>
                  </a:lnTo>
                  <a:lnTo>
                    <a:pt x="180" y="160"/>
                  </a:lnTo>
                  <a:lnTo>
                    <a:pt x="141" y="157"/>
                  </a:lnTo>
                  <a:lnTo>
                    <a:pt x="108" y="151"/>
                  </a:lnTo>
                  <a:lnTo>
                    <a:pt x="81" y="144"/>
                  </a:lnTo>
                  <a:lnTo>
                    <a:pt x="58" y="136"/>
                  </a:lnTo>
                  <a:lnTo>
                    <a:pt x="40" y="125"/>
                  </a:lnTo>
                  <a:lnTo>
                    <a:pt x="26" y="115"/>
                  </a:lnTo>
                  <a:lnTo>
                    <a:pt x="15" y="105"/>
                  </a:lnTo>
                  <a:lnTo>
                    <a:pt x="7" y="93"/>
                  </a:lnTo>
                  <a:lnTo>
                    <a:pt x="3" y="82"/>
                  </a:lnTo>
                  <a:lnTo>
                    <a:pt x="0" y="71"/>
                  </a:lnTo>
                  <a:lnTo>
                    <a:pt x="0" y="60"/>
                  </a:lnTo>
                  <a:lnTo>
                    <a:pt x="1" y="49"/>
                  </a:lnTo>
                  <a:lnTo>
                    <a:pt x="3" y="40"/>
                  </a:lnTo>
                  <a:lnTo>
                    <a:pt x="6" y="32"/>
                  </a:lnTo>
                  <a:lnTo>
                    <a:pt x="8" y="25"/>
                  </a:lnTo>
                  <a:lnTo>
                    <a:pt x="11" y="20"/>
                  </a:lnTo>
                  <a:lnTo>
                    <a:pt x="13" y="17"/>
                  </a:lnTo>
                  <a:lnTo>
                    <a:pt x="13" y="16"/>
                  </a:lnTo>
                  <a:lnTo>
                    <a:pt x="38" y="5"/>
                  </a:lnTo>
                  <a:lnTo>
                    <a:pt x="61" y="0"/>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3" name="Freeform 35">
              <a:extLst>
                <a:ext uri="{FF2B5EF4-FFF2-40B4-BE49-F238E27FC236}">
                  <a16:creationId xmlns:a16="http://schemas.microsoft.com/office/drawing/2014/main" id="{4F300C0A-EEE2-4DE1-A57C-0F22478D6CC2}"/>
                </a:ext>
              </a:extLst>
            </p:cNvPr>
            <p:cNvSpPr>
              <a:spLocks/>
            </p:cNvSpPr>
            <p:nvPr/>
          </p:nvSpPr>
          <p:spPr bwMode="auto">
            <a:xfrm>
              <a:off x="8623301" y="4482306"/>
              <a:ext cx="279400" cy="222250"/>
            </a:xfrm>
            <a:custGeom>
              <a:avLst/>
              <a:gdLst>
                <a:gd name="T0" fmla="*/ 11 w 176"/>
                <a:gd name="T1" fmla="*/ 0 h 140"/>
                <a:gd name="T2" fmla="*/ 176 w 176"/>
                <a:gd name="T3" fmla="*/ 140 h 140"/>
                <a:gd name="T4" fmla="*/ 137 w 176"/>
                <a:gd name="T5" fmla="*/ 136 h 140"/>
                <a:gd name="T6" fmla="*/ 104 w 176"/>
                <a:gd name="T7" fmla="*/ 131 h 140"/>
                <a:gd name="T8" fmla="*/ 77 w 176"/>
                <a:gd name="T9" fmla="*/ 124 h 140"/>
                <a:gd name="T10" fmla="*/ 54 w 176"/>
                <a:gd name="T11" fmla="*/ 116 h 140"/>
                <a:gd name="T12" fmla="*/ 36 w 176"/>
                <a:gd name="T13" fmla="*/ 106 h 140"/>
                <a:gd name="T14" fmla="*/ 22 w 176"/>
                <a:gd name="T15" fmla="*/ 96 h 140"/>
                <a:gd name="T16" fmla="*/ 13 w 176"/>
                <a:gd name="T17" fmla="*/ 86 h 140"/>
                <a:gd name="T18" fmla="*/ 6 w 176"/>
                <a:gd name="T19" fmla="*/ 74 h 140"/>
                <a:gd name="T20" fmla="*/ 2 w 176"/>
                <a:gd name="T21" fmla="*/ 64 h 140"/>
                <a:gd name="T22" fmla="*/ 0 w 176"/>
                <a:gd name="T23" fmla="*/ 52 h 140"/>
                <a:gd name="T24" fmla="*/ 0 w 176"/>
                <a:gd name="T25" fmla="*/ 42 h 140"/>
                <a:gd name="T26" fmla="*/ 2 w 176"/>
                <a:gd name="T27" fmla="*/ 31 h 140"/>
                <a:gd name="T28" fmla="*/ 4 w 176"/>
                <a:gd name="T29" fmla="*/ 22 h 140"/>
                <a:gd name="T30" fmla="*/ 6 w 176"/>
                <a:gd name="T31" fmla="*/ 13 h 140"/>
                <a:gd name="T32" fmla="*/ 9 w 176"/>
                <a:gd name="T33" fmla="*/ 6 h 140"/>
                <a:gd name="T34" fmla="*/ 11 w 176"/>
                <a:gd name="T3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40">
                  <a:moveTo>
                    <a:pt x="11" y="0"/>
                  </a:moveTo>
                  <a:lnTo>
                    <a:pt x="176" y="140"/>
                  </a:lnTo>
                  <a:lnTo>
                    <a:pt x="137" y="136"/>
                  </a:lnTo>
                  <a:lnTo>
                    <a:pt x="104" y="131"/>
                  </a:lnTo>
                  <a:lnTo>
                    <a:pt x="77" y="124"/>
                  </a:lnTo>
                  <a:lnTo>
                    <a:pt x="54" y="116"/>
                  </a:lnTo>
                  <a:lnTo>
                    <a:pt x="36" y="106"/>
                  </a:lnTo>
                  <a:lnTo>
                    <a:pt x="22" y="96"/>
                  </a:lnTo>
                  <a:lnTo>
                    <a:pt x="13" y="86"/>
                  </a:lnTo>
                  <a:lnTo>
                    <a:pt x="6" y="74"/>
                  </a:lnTo>
                  <a:lnTo>
                    <a:pt x="2" y="64"/>
                  </a:lnTo>
                  <a:lnTo>
                    <a:pt x="0" y="52"/>
                  </a:lnTo>
                  <a:lnTo>
                    <a:pt x="0" y="42"/>
                  </a:lnTo>
                  <a:lnTo>
                    <a:pt x="2" y="31"/>
                  </a:lnTo>
                  <a:lnTo>
                    <a:pt x="4" y="22"/>
                  </a:lnTo>
                  <a:lnTo>
                    <a:pt x="6" y="13"/>
                  </a:lnTo>
                  <a:lnTo>
                    <a:pt x="9" y="6"/>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4" name="Freeform 36">
              <a:extLst>
                <a:ext uri="{FF2B5EF4-FFF2-40B4-BE49-F238E27FC236}">
                  <a16:creationId xmlns:a16="http://schemas.microsoft.com/office/drawing/2014/main" id="{219A1B3B-582F-4F5F-A2FC-A14045FEC92E}"/>
                </a:ext>
              </a:extLst>
            </p:cNvPr>
            <p:cNvSpPr>
              <a:spLocks/>
            </p:cNvSpPr>
            <p:nvPr/>
          </p:nvSpPr>
          <p:spPr bwMode="auto">
            <a:xfrm>
              <a:off x="8836026" y="4245768"/>
              <a:ext cx="438150" cy="219075"/>
            </a:xfrm>
            <a:custGeom>
              <a:avLst/>
              <a:gdLst>
                <a:gd name="T0" fmla="*/ 112 w 276"/>
                <a:gd name="T1" fmla="*/ 0 h 138"/>
                <a:gd name="T2" fmla="*/ 133 w 276"/>
                <a:gd name="T3" fmla="*/ 3 h 138"/>
                <a:gd name="T4" fmla="*/ 155 w 276"/>
                <a:gd name="T5" fmla="*/ 6 h 138"/>
                <a:gd name="T6" fmla="*/ 176 w 276"/>
                <a:gd name="T7" fmla="*/ 11 h 138"/>
                <a:gd name="T8" fmla="*/ 196 w 276"/>
                <a:gd name="T9" fmla="*/ 18 h 138"/>
                <a:gd name="T10" fmla="*/ 215 w 276"/>
                <a:gd name="T11" fmla="*/ 25 h 138"/>
                <a:gd name="T12" fmla="*/ 231 w 276"/>
                <a:gd name="T13" fmla="*/ 31 h 138"/>
                <a:gd name="T14" fmla="*/ 246 w 276"/>
                <a:gd name="T15" fmla="*/ 38 h 138"/>
                <a:gd name="T16" fmla="*/ 259 w 276"/>
                <a:gd name="T17" fmla="*/ 44 h 138"/>
                <a:gd name="T18" fmla="*/ 268 w 276"/>
                <a:gd name="T19" fmla="*/ 49 h 138"/>
                <a:gd name="T20" fmla="*/ 274 w 276"/>
                <a:gd name="T21" fmla="*/ 52 h 138"/>
                <a:gd name="T22" fmla="*/ 276 w 276"/>
                <a:gd name="T23" fmla="*/ 53 h 138"/>
                <a:gd name="T24" fmla="*/ 245 w 276"/>
                <a:gd name="T25" fmla="*/ 81 h 138"/>
                <a:gd name="T26" fmla="*/ 216 w 276"/>
                <a:gd name="T27" fmla="*/ 102 h 138"/>
                <a:gd name="T28" fmla="*/ 189 w 276"/>
                <a:gd name="T29" fmla="*/ 118 h 138"/>
                <a:gd name="T30" fmla="*/ 162 w 276"/>
                <a:gd name="T31" fmla="*/ 128 h 138"/>
                <a:gd name="T32" fmla="*/ 139 w 276"/>
                <a:gd name="T33" fmla="*/ 135 h 138"/>
                <a:gd name="T34" fmla="*/ 117 w 276"/>
                <a:gd name="T35" fmla="*/ 138 h 138"/>
                <a:gd name="T36" fmla="*/ 96 w 276"/>
                <a:gd name="T37" fmla="*/ 138 h 138"/>
                <a:gd name="T38" fmla="*/ 79 w 276"/>
                <a:gd name="T39" fmla="*/ 134 h 138"/>
                <a:gd name="T40" fmla="*/ 62 w 276"/>
                <a:gd name="T41" fmla="*/ 130 h 138"/>
                <a:gd name="T42" fmla="*/ 48 w 276"/>
                <a:gd name="T43" fmla="*/ 123 h 138"/>
                <a:gd name="T44" fmla="*/ 35 w 276"/>
                <a:gd name="T45" fmla="*/ 115 h 138"/>
                <a:gd name="T46" fmla="*/ 25 w 276"/>
                <a:gd name="T47" fmla="*/ 106 h 138"/>
                <a:gd name="T48" fmla="*/ 15 w 276"/>
                <a:gd name="T49" fmla="*/ 98 h 138"/>
                <a:gd name="T50" fmla="*/ 8 w 276"/>
                <a:gd name="T51" fmla="*/ 91 h 138"/>
                <a:gd name="T52" fmla="*/ 4 w 276"/>
                <a:gd name="T53" fmla="*/ 86 h 138"/>
                <a:gd name="T54" fmla="*/ 0 w 276"/>
                <a:gd name="T55" fmla="*/ 82 h 138"/>
                <a:gd name="T56" fmla="*/ 0 w 276"/>
                <a:gd name="T57" fmla="*/ 81 h 138"/>
                <a:gd name="T58" fmla="*/ 8 w 276"/>
                <a:gd name="T59" fmla="*/ 56 h 138"/>
                <a:gd name="T60" fmla="*/ 21 w 276"/>
                <a:gd name="T61" fmla="*/ 37 h 138"/>
                <a:gd name="T62" fmla="*/ 36 w 276"/>
                <a:gd name="T63" fmla="*/ 22 h 138"/>
                <a:gd name="T64" fmla="*/ 52 w 276"/>
                <a:gd name="T65" fmla="*/ 12 h 138"/>
                <a:gd name="T66" fmla="*/ 72 w 276"/>
                <a:gd name="T67" fmla="*/ 5 h 138"/>
                <a:gd name="T68" fmla="*/ 92 w 276"/>
                <a:gd name="T69" fmla="*/ 1 h 138"/>
                <a:gd name="T70" fmla="*/ 112 w 276"/>
                <a:gd name="T7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6" h="138">
                  <a:moveTo>
                    <a:pt x="112" y="0"/>
                  </a:moveTo>
                  <a:lnTo>
                    <a:pt x="133" y="3"/>
                  </a:lnTo>
                  <a:lnTo>
                    <a:pt x="155" y="6"/>
                  </a:lnTo>
                  <a:lnTo>
                    <a:pt x="176" y="11"/>
                  </a:lnTo>
                  <a:lnTo>
                    <a:pt x="196" y="18"/>
                  </a:lnTo>
                  <a:lnTo>
                    <a:pt x="215" y="25"/>
                  </a:lnTo>
                  <a:lnTo>
                    <a:pt x="231" y="31"/>
                  </a:lnTo>
                  <a:lnTo>
                    <a:pt x="246" y="38"/>
                  </a:lnTo>
                  <a:lnTo>
                    <a:pt x="259" y="44"/>
                  </a:lnTo>
                  <a:lnTo>
                    <a:pt x="268" y="49"/>
                  </a:lnTo>
                  <a:lnTo>
                    <a:pt x="274" y="52"/>
                  </a:lnTo>
                  <a:lnTo>
                    <a:pt x="276" y="53"/>
                  </a:lnTo>
                  <a:lnTo>
                    <a:pt x="245" y="81"/>
                  </a:lnTo>
                  <a:lnTo>
                    <a:pt x="216" y="102"/>
                  </a:lnTo>
                  <a:lnTo>
                    <a:pt x="189" y="118"/>
                  </a:lnTo>
                  <a:lnTo>
                    <a:pt x="162" y="128"/>
                  </a:lnTo>
                  <a:lnTo>
                    <a:pt x="139" y="135"/>
                  </a:lnTo>
                  <a:lnTo>
                    <a:pt x="117" y="138"/>
                  </a:lnTo>
                  <a:lnTo>
                    <a:pt x="96" y="138"/>
                  </a:lnTo>
                  <a:lnTo>
                    <a:pt x="79" y="134"/>
                  </a:lnTo>
                  <a:lnTo>
                    <a:pt x="62" y="130"/>
                  </a:lnTo>
                  <a:lnTo>
                    <a:pt x="48" y="123"/>
                  </a:lnTo>
                  <a:lnTo>
                    <a:pt x="35" y="115"/>
                  </a:lnTo>
                  <a:lnTo>
                    <a:pt x="25" y="106"/>
                  </a:lnTo>
                  <a:lnTo>
                    <a:pt x="15" y="98"/>
                  </a:lnTo>
                  <a:lnTo>
                    <a:pt x="8" y="91"/>
                  </a:lnTo>
                  <a:lnTo>
                    <a:pt x="4" y="86"/>
                  </a:lnTo>
                  <a:lnTo>
                    <a:pt x="0" y="82"/>
                  </a:lnTo>
                  <a:lnTo>
                    <a:pt x="0" y="81"/>
                  </a:lnTo>
                  <a:lnTo>
                    <a:pt x="8" y="56"/>
                  </a:lnTo>
                  <a:lnTo>
                    <a:pt x="21" y="37"/>
                  </a:lnTo>
                  <a:lnTo>
                    <a:pt x="36" y="22"/>
                  </a:lnTo>
                  <a:lnTo>
                    <a:pt x="52" y="12"/>
                  </a:lnTo>
                  <a:lnTo>
                    <a:pt x="72" y="5"/>
                  </a:lnTo>
                  <a:lnTo>
                    <a:pt x="92"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5" name="Freeform 37">
              <a:extLst>
                <a:ext uri="{FF2B5EF4-FFF2-40B4-BE49-F238E27FC236}">
                  <a16:creationId xmlns:a16="http://schemas.microsoft.com/office/drawing/2014/main" id="{489CFAA3-7649-4117-8EAF-B1C676F9C867}"/>
                </a:ext>
              </a:extLst>
            </p:cNvPr>
            <p:cNvSpPr>
              <a:spLocks/>
            </p:cNvSpPr>
            <p:nvPr/>
          </p:nvSpPr>
          <p:spPr bwMode="auto">
            <a:xfrm>
              <a:off x="8839201" y="4334668"/>
              <a:ext cx="431800" cy="131763"/>
            </a:xfrm>
            <a:custGeom>
              <a:avLst/>
              <a:gdLst>
                <a:gd name="T0" fmla="*/ 272 w 272"/>
                <a:gd name="T1" fmla="*/ 0 h 83"/>
                <a:gd name="T2" fmla="*/ 240 w 272"/>
                <a:gd name="T3" fmla="*/ 27 h 83"/>
                <a:gd name="T4" fmla="*/ 210 w 272"/>
                <a:gd name="T5" fmla="*/ 48 h 83"/>
                <a:gd name="T6" fmla="*/ 182 w 272"/>
                <a:gd name="T7" fmla="*/ 64 h 83"/>
                <a:gd name="T8" fmla="*/ 155 w 272"/>
                <a:gd name="T9" fmla="*/ 75 h 83"/>
                <a:gd name="T10" fmla="*/ 131 w 272"/>
                <a:gd name="T11" fmla="*/ 80 h 83"/>
                <a:gd name="T12" fmla="*/ 109 w 272"/>
                <a:gd name="T13" fmla="*/ 83 h 83"/>
                <a:gd name="T14" fmla="*/ 88 w 272"/>
                <a:gd name="T15" fmla="*/ 83 h 83"/>
                <a:gd name="T16" fmla="*/ 70 w 272"/>
                <a:gd name="T17" fmla="*/ 78 h 83"/>
                <a:gd name="T18" fmla="*/ 54 w 272"/>
                <a:gd name="T19" fmla="*/ 72 h 83"/>
                <a:gd name="T20" fmla="*/ 40 w 272"/>
                <a:gd name="T21" fmla="*/ 65 h 83"/>
                <a:gd name="T22" fmla="*/ 27 w 272"/>
                <a:gd name="T23" fmla="*/ 57 h 83"/>
                <a:gd name="T24" fmla="*/ 17 w 272"/>
                <a:gd name="T25" fmla="*/ 49 h 83"/>
                <a:gd name="T26" fmla="*/ 10 w 272"/>
                <a:gd name="T27" fmla="*/ 41 h 83"/>
                <a:gd name="T28" fmla="*/ 3 w 272"/>
                <a:gd name="T29" fmla="*/ 34 h 83"/>
                <a:gd name="T30" fmla="*/ 0 w 272"/>
                <a:gd name="T31" fmla="*/ 29 h 83"/>
                <a:gd name="T32" fmla="*/ 272 w 272"/>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83">
                  <a:moveTo>
                    <a:pt x="272" y="0"/>
                  </a:moveTo>
                  <a:lnTo>
                    <a:pt x="240" y="27"/>
                  </a:lnTo>
                  <a:lnTo>
                    <a:pt x="210" y="48"/>
                  </a:lnTo>
                  <a:lnTo>
                    <a:pt x="182" y="64"/>
                  </a:lnTo>
                  <a:lnTo>
                    <a:pt x="155" y="75"/>
                  </a:lnTo>
                  <a:lnTo>
                    <a:pt x="131" y="80"/>
                  </a:lnTo>
                  <a:lnTo>
                    <a:pt x="109" y="83"/>
                  </a:lnTo>
                  <a:lnTo>
                    <a:pt x="88" y="83"/>
                  </a:lnTo>
                  <a:lnTo>
                    <a:pt x="70" y="78"/>
                  </a:lnTo>
                  <a:lnTo>
                    <a:pt x="54" y="72"/>
                  </a:lnTo>
                  <a:lnTo>
                    <a:pt x="40" y="65"/>
                  </a:lnTo>
                  <a:lnTo>
                    <a:pt x="27" y="57"/>
                  </a:lnTo>
                  <a:lnTo>
                    <a:pt x="17" y="49"/>
                  </a:lnTo>
                  <a:lnTo>
                    <a:pt x="10" y="41"/>
                  </a:lnTo>
                  <a:lnTo>
                    <a:pt x="3" y="34"/>
                  </a:lnTo>
                  <a:lnTo>
                    <a:pt x="0" y="29"/>
                  </a:lnTo>
                  <a:lnTo>
                    <a:pt x="2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6" name="Freeform 38">
              <a:extLst>
                <a:ext uri="{FF2B5EF4-FFF2-40B4-BE49-F238E27FC236}">
                  <a16:creationId xmlns:a16="http://schemas.microsoft.com/office/drawing/2014/main" id="{66DF9E80-A3B7-42F2-B01B-D163E507E461}"/>
                </a:ext>
              </a:extLst>
            </p:cNvPr>
            <p:cNvSpPr>
              <a:spLocks/>
            </p:cNvSpPr>
            <p:nvPr/>
          </p:nvSpPr>
          <p:spPr bwMode="auto">
            <a:xfrm>
              <a:off x="8597901" y="4167981"/>
              <a:ext cx="184150" cy="206375"/>
            </a:xfrm>
            <a:custGeom>
              <a:avLst/>
              <a:gdLst>
                <a:gd name="T0" fmla="*/ 63 w 116"/>
                <a:gd name="T1" fmla="*/ 0 h 130"/>
                <a:gd name="T2" fmla="*/ 85 w 116"/>
                <a:gd name="T3" fmla="*/ 20 h 130"/>
                <a:gd name="T4" fmla="*/ 100 w 116"/>
                <a:gd name="T5" fmla="*/ 38 h 130"/>
                <a:gd name="T6" fmla="*/ 109 w 116"/>
                <a:gd name="T7" fmla="*/ 54 h 130"/>
                <a:gd name="T8" fmla="*/ 115 w 116"/>
                <a:gd name="T9" fmla="*/ 68 h 130"/>
                <a:gd name="T10" fmla="*/ 116 w 116"/>
                <a:gd name="T11" fmla="*/ 79 h 130"/>
                <a:gd name="T12" fmla="*/ 115 w 116"/>
                <a:gd name="T13" fmla="*/ 91 h 130"/>
                <a:gd name="T14" fmla="*/ 110 w 116"/>
                <a:gd name="T15" fmla="*/ 99 h 130"/>
                <a:gd name="T16" fmla="*/ 103 w 116"/>
                <a:gd name="T17" fmla="*/ 107 h 130"/>
                <a:gd name="T18" fmla="*/ 94 w 116"/>
                <a:gd name="T19" fmla="*/ 113 h 130"/>
                <a:gd name="T20" fmla="*/ 85 w 116"/>
                <a:gd name="T21" fmla="*/ 119 h 130"/>
                <a:gd name="T22" fmla="*/ 75 w 116"/>
                <a:gd name="T23" fmla="*/ 122 h 130"/>
                <a:gd name="T24" fmla="*/ 66 w 116"/>
                <a:gd name="T25" fmla="*/ 125 h 130"/>
                <a:gd name="T26" fmla="*/ 58 w 116"/>
                <a:gd name="T27" fmla="*/ 128 h 130"/>
                <a:gd name="T28" fmla="*/ 52 w 116"/>
                <a:gd name="T29" fmla="*/ 129 h 130"/>
                <a:gd name="T30" fmla="*/ 48 w 116"/>
                <a:gd name="T31" fmla="*/ 130 h 130"/>
                <a:gd name="T32" fmla="*/ 45 w 116"/>
                <a:gd name="T33" fmla="*/ 130 h 130"/>
                <a:gd name="T34" fmla="*/ 27 w 116"/>
                <a:gd name="T35" fmla="*/ 124 h 130"/>
                <a:gd name="T36" fmla="*/ 13 w 116"/>
                <a:gd name="T37" fmla="*/ 117 h 130"/>
                <a:gd name="T38" fmla="*/ 4 w 116"/>
                <a:gd name="T39" fmla="*/ 108 h 130"/>
                <a:gd name="T40" fmla="*/ 0 w 116"/>
                <a:gd name="T41" fmla="*/ 99 h 130"/>
                <a:gd name="T42" fmla="*/ 0 w 116"/>
                <a:gd name="T43" fmla="*/ 87 h 130"/>
                <a:gd name="T44" fmla="*/ 3 w 116"/>
                <a:gd name="T45" fmla="*/ 76 h 130"/>
                <a:gd name="T46" fmla="*/ 8 w 116"/>
                <a:gd name="T47" fmla="*/ 63 h 130"/>
                <a:gd name="T48" fmla="*/ 16 w 116"/>
                <a:gd name="T49" fmla="*/ 52 h 130"/>
                <a:gd name="T50" fmla="*/ 25 w 116"/>
                <a:gd name="T51" fmla="*/ 40 h 130"/>
                <a:gd name="T52" fmla="*/ 34 w 116"/>
                <a:gd name="T53" fmla="*/ 30 h 130"/>
                <a:gd name="T54" fmla="*/ 43 w 116"/>
                <a:gd name="T55" fmla="*/ 19 h 130"/>
                <a:gd name="T56" fmla="*/ 51 w 116"/>
                <a:gd name="T57" fmla="*/ 11 h 130"/>
                <a:gd name="T58" fmla="*/ 57 w 116"/>
                <a:gd name="T59" fmla="*/ 5 h 130"/>
                <a:gd name="T60" fmla="*/ 61 w 116"/>
                <a:gd name="T61" fmla="*/ 2 h 130"/>
                <a:gd name="T62" fmla="*/ 63 w 116"/>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30">
                  <a:moveTo>
                    <a:pt x="63" y="0"/>
                  </a:moveTo>
                  <a:lnTo>
                    <a:pt x="85" y="20"/>
                  </a:lnTo>
                  <a:lnTo>
                    <a:pt x="100" y="38"/>
                  </a:lnTo>
                  <a:lnTo>
                    <a:pt x="109" y="54"/>
                  </a:lnTo>
                  <a:lnTo>
                    <a:pt x="115" y="68"/>
                  </a:lnTo>
                  <a:lnTo>
                    <a:pt x="116" y="79"/>
                  </a:lnTo>
                  <a:lnTo>
                    <a:pt x="115" y="91"/>
                  </a:lnTo>
                  <a:lnTo>
                    <a:pt x="110" y="99"/>
                  </a:lnTo>
                  <a:lnTo>
                    <a:pt x="103" y="107"/>
                  </a:lnTo>
                  <a:lnTo>
                    <a:pt x="94" y="113"/>
                  </a:lnTo>
                  <a:lnTo>
                    <a:pt x="85" y="119"/>
                  </a:lnTo>
                  <a:lnTo>
                    <a:pt x="75" y="122"/>
                  </a:lnTo>
                  <a:lnTo>
                    <a:pt x="66" y="125"/>
                  </a:lnTo>
                  <a:lnTo>
                    <a:pt x="58" y="128"/>
                  </a:lnTo>
                  <a:lnTo>
                    <a:pt x="52" y="129"/>
                  </a:lnTo>
                  <a:lnTo>
                    <a:pt x="48" y="130"/>
                  </a:lnTo>
                  <a:lnTo>
                    <a:pt x="45" y="130"/>
                  </a:lnTo>
                  <a:lnTo>
                    <a:pt x="27" y="124"/>
                  </a:lnTo>
                  <a:lnTo>
                    <a:pt x="13" y="117"/>
                  </a:lnTo>
                  <a:lnTo>
                    <a:pt x="4" y="108"/>
                  </a:lnTo>
                  <a:lnTo>
                    <a:pt x="0" y="99"/>
                  </a:lnTo>
                  <a:lnTo>
                    <a:pt x="0" y="87"/>
                  </a:lnTo>
                  <a:lnTo>
                    <a:pt x="3" y="76"/>
                  </a:lnTo>
                  <a:lnTo>
                    <a:pt x="8" y="63"/>
                  </a:lnTo>
                  <a:lnTo>
                    <a:pt x="16" y="52"/>
                  </a:lnTo>
                  <a:lnTo>
                    <a:pt x="25" y="40"/>
                  </a:lnTo>
                  <a:lnTo>
                    <a:pt x="34" y="30"/>
                  </a:lnTo>
                  <a:lnTo>
                    <a:pt x="43" y="19"/>
                  </a:lnTo>
                  <a:lnTo>
                    <a:pt x="51" y="11"/>
                  </a:lnTo>
                  <a:lnTo>
                    <a:pt x="57" y="5"/>
                  </a:lnTo>
                  <a:lnTo>
                    <a:pt x="61"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7" name="Freeform 39">
              <a:extLst>
                <a:ext uri="{FF2B5EF4-FFF2-40B4-BE49-F238E27FC236}">
                  <a16:creationId xmlns:a16="http://schemas.microsoft.com/office/drawing/2014/main" id="{184A2016-5EB8-4287-B32B-AAE04EEFFDA3}"/>
                </a:ext>
              </a:extLst>
            </p:cNvPr>
            <p:cNvSpPr>
              <a:spLocks/>
            </p:cNvSpPr>
            <p:nvPr/>
          </p:nvSpPr>
          <p:spPr bwMode="auto">
            <a:xfrm>
              <a:off x="8674101" y="4171156"/>
              <a:ext cx="106363" cy="200025"/>
            </a:xfrm>
            <a:custGeom>
              <a:avLst/>
              <a:gdLst>
                <a:gd name="T0" fmla="*/ 17 w 67"/>
                <a:gd name="T1" fmla="*/ 0 h 126"/>
                <a:gd name="T2" fmla="*/ 37 w 67"/>
                <a:gd name="T3" fmla="*/ 18 h 126"/>
                <a:gd name="T4" fmla="*/ 52 w 67"/>
                <a:gd name="T5" fmla="*/ 36 h 126"/>
                <a:gd name="T6" fmla="*/ 61 w 67"/>
                <a:gd name="T7" fmla="*/ 51 h 126"/>
                <a:gd name="T8" fmla="*/ 65 w 67"/>
                <a:gd name="T9" fmla="*/ 63 h 126"/>
                <a:gd name="T10" fmla="*/ 67 w 67"/>
                <a:gd name="T11" fmla="*/ 75 h 126"/>
                <a:gd name="T12" fmla="*/ 64 w 67"/>
                <a:gd name="T13" fmla="*/ 85 h 126"/>
                <a:gd name="T14" fmla="*/ 60 w 67"/>
                <a:gd name="T15" fmla="*/ 93 h 126"/>
                <a:gd name="T16" fmla="*/ 54 w 67"/>
                <a:gd name="T17" fmla="*/ 100 h 126"/>
                <a:gd name="T18" fmla="*/ 46 w 67"/>
                <a:gd name="T19" fmla="*/ 106 h 126"/>
                <a:gd name="T20" fmla="*/ 37 w 67"/>
                <a:gd name="T21" fmla="*/ 111 h 126"/>
                <a:gd name="T22" fmla="*/ 27 w 67"/>
                <a:gd name="T23" fmla="*/ 115 h 126"/>
                <a:gd name="T24" fmla="*/ 18 w 67"/>
                <a:gd name="T25" fmla="*/ 119 h 126"/>
                <a:gd name="T26" fmla="*/ 11 w 67"/>
                <a:gd name="T27" fmla="*/ 121 h 126"/>
                <a:gd name="T28" fmla="*/ 4 w 67"/>
                <a:gd name="T29" fmla="*/ 125 h 126"/>
                <a:gd name="T30" fmla="*/ 0 w 67"/>
                <a:gd name="T31" fmla="*/ 126 h 126"/>
                <a:gd name="T32" fmla="*/ 17 w 67"/>
                <a:gd name="T3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26">
                  <a:moveTo>
                    <a:pt x="17" y="0"/>
                  </a:moveTo>
                  <a:lnTo>
                    <a:pt x="37" y="18"/>
                  </a:lnTo>
                  <a:lnTo>
                    <a:pt x="52" y="36"/>
                  </a:lnTo>
                  <a:lnTo>
                    <a:pt x="61" y="51"/>
                  </a:lnTo>
                  <a:lnTo>
                    <a:pt x="65" y="63"/>
                  </a:lnTo>
                  <a:lnTo>
                    <a:pt x="67" y="75"/>
                  </a:lnTo>
                  <a:lnTo>
                    <a:pt x="64" y="85"/>
                  </a:lnTo>
                  <a:lnTo>
                    <a:pt x="60" y="93"/>
                  </a:lnTo>
                  <a:lnTo>
                    <a:pt x="54" y="100"/>
                  </a:lnTo>
                  <a:lnTo>
                    <a:pt x="46" y="106"/>
                  </a:lnTo>
                  <a:lnTo>
                    <a:pt x="37" y="111"/>
                  </a:lnTo>
                  <a:lnTo>
                    <a:pt x="27" y="115"/>
                  </a:lnTo>
                  <a:lnTo>
                    <a:pt x="18" y="119"/>
                  </a:lnTo>
                  <a:lnTo>
                    <a:pt x="11" y="121"/>
                  </a:lnTo>
                  <a:lnTo>
                    <a:pt x="4" y="125"/>
                  </a:lnTo>
                  <a:lnTo>
                    <a:pt x="0" y="126"/>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8" name="Freeform 40">
              <a:extLst>
                <a:ext uri="{FF2B5EF4-FFF2-40B4-BE49-F238E27FC236}">
                  <a16:creationId xmlns:a16="http://schemas.microsoft.com/office/drawing/2014/main" id="{CC98F410-D272-4E2A-ACB7-D09CD627AC93}"/>
                </a:ext>
              </a:extLst>
            </p:cNvPr>
            <p:cNvSpPr>
              <a:spLocks/>
            </p:cNvSpPr>
            <p:nvPr/>
          </p:nvSpPr>
          <p:spPr bwMode="auto">
            <a:xfrm>
              <a:off x="8074026" y="3399631"/>
              <a:ext cx="285750" cy="227013"/>
            </a:xfrm>
            <a:custGeom>
              <a:avLst/>
              <a:gdLst>
                <a:gd name="T0" fmla="*/ 0 w 180"/>
                <a:gd name="T1" fmla="*/ 0 h 143"/>
                <a:gd name="T2" fmla="*/ 43 w 180"/>
                <a:gd name="T3" fmla="*/ 11 h 143"/>
                <a:gd name="T4" fmla="*/ 79 w 180"/>
                <a:gd name="T5" fmla="*/ 21 h 143"/>
                <a:gd name="T6" fmla="*/ 106 w 180"/>
                <a:gd name="T7" fmla="*/ 33 h 143"/>
                <a:gd name="T8" fmla="*/ 129 w 180"/>
                <a:gd name="T9" fmla="*/ 44 h 143"/>
                <a:gd name="T10" fmla="*/ 148 w 180"/>
                <a:gd name="T11" fmla="*/ 56 h 143"/>
                <a:gd name="T12" fmla="*/ 160 w 180"/>
                <a:gd name="T13" fmla="*/ 68 h 143"/>
                <a:gd name="T14" fmla="*/ 170 w 180"/>
                <a:gd name="T15" fmla="*/ 80 h 143"/>
                <a:gd name="T16" fmla="*/ 176 w 180"/>
                <a:gd name="T17" fmla="*/ 90 h 143"/>
                <a:gd name="T18" fmla="*/ 179 w 180"/>
                <a:gd name="T19" fmla="*/ 101 h 143"/>
                <a:gd name="T20" fmla="*/ 180 w 180"/>
                <a:gd name="T21" fmla="*/ 110 h 143"/>
                <a:gd name="T22" fmla="*/ 179 w 180"/>
                <a:gd name="T23" fmla="*/ 118 h 143"/>
                <a:gd name="T24" fmla="*/ 178 w 180"/>
                <a:gd name="T25" fmla="*/ 125 h 143"/>
                <a:gd name="T26" fmla="*/ 176 w 180"/>
                <a:gd name="T27" fmla="*/ 129 h 143"/>
                <a:gd name="T28" fmla="*/ 174 w 180"/>
                <a:gd name="T29" fmla="*/ 133 h 143"/>
                <a:gd name="T30" fmla="*/ 173 w 180"/>
                <a:gd name="T31" fmla="*/ 134 h 143"/>
                <a:gd name="T32" fmla="*/ 147 w 180"/>
                <a:gd name="T33" fmla="*/ 141 h 143"/>
                <a:gd name="T34" fmla="*/ 124 w 180"/>
                <a:gd name="T35" fmla="*/ 143 h 143"/>
                <a:gd name="T36" fmla="*/ 102 w 180"/>
                <a:gd name="T37" fmla="*/ 141 h 143"/>
                <a:gd name="T38" fmla="*/ 83 w 180"/>
                <a:gd name="T39" fmla="*/ 135 h 143"/>
                <a:gd name="T40" fmla="*/ 67 w 180"/>
                <a:gd name="T41" fmla="*/ 126 h 143"/>
                <a:gd name="T42" fmla="*/ 53 w 180"/>
                <a:gd name="T43" fmla="*/ 114 h 143"/>
                <a:gd name="T44" fmla="*/ 42 w 180"/>
                <a:gd name="T45" fmla="*/ 102 h 143"/>
                <a:gd name="T46" fmla="*/ 31 w 180"/>
                <a:gd name="T47" fmla="*/ 87 h 143"/>
                <a:gd name="T48" fmla="*/ 23 w 180"/>
                <a:gd name="T49" fmla="*/ 72 h 143"/>
                <a:gd name="T50" fmla="*/ 16 w 180"/>
                <a:gd name="T51" fmla="*/ 57 h 143"/>
                <a:gd name="T52" fmla="*/ 10 w 180"/>
                <a:gd name="T53" fmla="*/ 42 h 143"/>
                <a:gd name="T54" fmla="*/ 7 w 180"/>
                <a:gd name="T55" fmla="*/ 29 h 143"/>
                <a:gd name="T56" fmla="*/ 3 w 180"/>
                <a:gd name="T57" fmla="*/ 18 h 143"/>
                <a:gd name="T58" fmla="*/ 2 w 180"/>
                <a:gd name="T59" fmla="*/ 8 h 143"/>
                <a:gd name="T60" fmla="*/ 1 w 180"/>
                <a:gd name="T61" fmla="*/ 3 h 143"/>
                <a:gd name="T62" fmla="*/ 0 w 180"/>
                <a:gd name="T6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143">
                  <a:moveTo>
                    <a:pt x="0" y="0"/>
                  </a:moveTo>
                  <a:lnTo>
                    <a:pt x="43" y="11"/>
                  </a:lnTo>
                  <a:lnTo>
                    <a:pt x="79" y="21"/>
                  </a:lnTo>
                  <a:lnTo>
                    <a:pt x="106" y="33"/>
                  </a:lnTo>
                  <a:lnTo>
                    <a:pt x="129" y="44"/>
                  </a:lnTo>
                  <a:lnTo>
                    <a:pt x="148" y="56"/>
                  </a:lnTo>
                  <a:lnTo>
                    <a:pt x="160" y="68"/>
                  </a:lnTo>
                  <a:lnTo>
                    <a:pt x="170" y="80"/>
                  </a:lnTo>
                  <a:lnTo>
                    <a:pt x="176" y="90"/>
                  </a:lnTo>
                  <a:lnTo>
                    <a:pt x="179" y="101"/>
                  </a:lnTo>
                  <a:lnTo>
                    <a:pt x="180" y="110"/>
                  </a:lnTo>
                  <a:lnTo>
                    <a:pt x="179" y="118"/>
                  </a:lnTo>
                  <a:lnTo>
                    <a:pt x="178" y="125"/>
                  </a:lnTo>
                  <a:lnTo>
                    <a:pt x="176" y="129"/>
                  </a:lnTo>
                  <a:lnTo>
                    <a:pt x="174" y="133"/>
                  </a:lnTo>
                  <a:lnTo>
                    <a:pt x="173" y="134"/>
                  </a:lnTo>
                  <a:lnTo>
                    <a:pt x="147" y="141"/>
                  </a:lnTo>
                  <a:lnTo>
                    <a:pt x="124" y="143"/>
                  </a:lnTo>
                  <a:lnTo>
                    <a:pt x="102" y="141"/>
                  </a:lnTo>
                  <a:lnTo>
                    <a:pt x="83" y="135"/>
                  </a:lnTo>
                  <a:lnTo>
                    <a:pt x="67" y="126"/>
                  </a:lnTo>
                  <a:lnTo>
                    <a:pt x="53" y="114"/>
                  </a:lnTo>
                  <a:lnTo>
                    <a:pt x="42" y="102"/>
                  </a:lnTo>
                  <a:lnTo>
                    <a:pt x="31" y="87"/>
                  </a:lnTo>
                  <a:lnTo>
                    <a:pt x="23" y="72"/>
                  </a:lnTo>
                  <a:lnTo>
                    <a:pt x="16" y="57"/>
                  </a:lnTo>
                  <a:lnTo>
                    <a:pt x="10" y="42"/>
                  </a:lnTo>
                  <a:lnTo>
                    <a:pt x="7" y="29"/>
                  </a:lnTo>
                  <a:lnTo>
                    <a:pt x="3" y="18"/>
                  </a:lnTo>
                  <a:lnTo>
                    <a:pt x="2" y="8"/>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9" name="Freeform 41">
              <a:extLst>
                <a:ext uri="{FF2B5EF4-FFF2-40B4-BE49-F238E27FC236}">
                  <a16:creationId xmlns:a16="http://schemas.microsoft.com/office/drawing/2014/main" id="{DF5C9173-9888-4D03-8220-D2B01C810E60}"/>
                </a:ext>
              </a:extLst>
            </p:cNvPr>
            <p:cNvSpPr>
              <a:spLocks/>
            </p:cNvSpPr>
            <p:nvPr/>
          </p:nvSpPr>
          <p:spPr bwMode="auto">
            <a:xfrm>
              <a:off x="8078788" y="3401218"/>
              <a:ext cx="284163" cy="206375"/>
            </a:xfrm>
            <a:custGeom>
              <a:avLst/>
              <a:gdLst>
                <a:gd name="T0" fmla="*/ 0 w 179"/>
                <a:gd name="T1" fmla="*/ 0 h 130"/>
                <a:gd name="T2" fmla="*/ 44 w 179"/>
                <a:gd name="T3" fmla="*/ 11 h 130"/>
                <a:gd name="T4" fmla="*/ 80 w 179"/>
                <a:gd name="T5" fmla="*/ 21 h 130"/>
                <a:gd name="T6" fmla="*/ 109 w 179"/>
                <a:gd name="T7" fmla="*/ 33 h 130"/>
                <a:gd name="T8" fmla="*/ 132 w 179"/>
                <a:gd name="T9" fmla="*/ 44 h 130"/>
                <a:gd name="T10" fmla="*/ 151 w 179"/>
                <a:gd name="T11" fmla="*/ 56 h 130"/>
                <a:gd name="T12" fmla="*/ 163 w 179"/>
                <a:gd name="T13" fmla="*/ 67 h 130"/>
                <a:gd name="T14" fmla="*/ 171 w 179"/>
                <a:gd name="T15" fmla="*/ 79 h 130"/>
                <a:gd name="T16" fmla="*/ 177 w 179"/>
                <a:gd name="T17" fmla="*/ 89 h 130"/>
                <a:gd name="T18" fmla="*/ 179 w 179"/>
                <a:gd name="T19" fmla="*/ 100 h 130"/>
                <a:gd name="T20" fmla="*/ 179 w 179"/>
                <a:gd name="T21" fmla="*/ 109 h 130"/>
                <a:gd name="T22" fmla="*/ 177 w 179"/>
                <a:gd name="T23" fmla="*/ 117 h 130"/>
                <a:gd name="T24" fmla="*/ 175 w 179"/>
                <a:gd name="T25" fmla="*/ 124 h 130"/>
                <a:gd name="T26" fmla="*/ 173 w 179"/>
                <a:gd name="T27" fmla="*/ 130 h 130"/>
                <a:gd name="T28" fmla="*/ 0 w 179"/>
                <a:gd name="T2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130">
                  <a:moveTo>
                    <a:pt x="0" y="0"/>
                  </a:moveTo>
                  <a:lnTo>
                    <a:pt x="44" y="11"/>
                  </a:lnTo>
                  <a:lnTo>
                    <a:pt x="80" y="21"/>
                  </a:lnTo>
                  <a:lnTo>
                    <a:pt x="109" y="33"/>
                  </a:lnTo>
                  <a:lnTo>
                    <a:pt x="132" y="44"/>
                  </a:lnTo>
                  <a:lnTo>
                    <a:pt x="151" y="56"/>
                  </a:lnTo>
                  <a:lnTo>
                    <a:pt x="163" y="67"/>
                  </a:lnTo>
                  <a:lnTo>
                    <a:pt x="171" y="79"/>
                  </a:lnTo>
                  <a:lnTo>
                    <a:pt x="177" y="89"/>
                  </a:lnTo>
                  <a:lnTo>
                    <a:pt x="179" y="100"/>
                  </a:lnTo>
                  <a:lnTo>
                    <a:pt x="179" y="109"/>
                  </a:lnTo>
                  <a:lnTo>
                    <a:pt x="177" y="117"/>
                  </a:lnTo>
                  <a:lnTo>
                    <a:pt x="175" y="124"/>
                  </a:lnTo>
                  <a:lnTo>
                    <a:pt x="173" y="1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0" name="Freeform 42">
              <a:extLst>
                <a:ext uri="{FF2B5EF4-FFF2-40B4-BE49-F238E27FC236}">
                  <a16:creationId xmlns:a16="http://schemas.microsoft.com/office/drawing/2014/main" id="{114C0C5D-E8E1-4CA2-8E9B-22A2FAD52CC5}"/>
                </a:ext>
              </a:extLst>
            </p:cNvPr>
            <p:cNvSpPr>
              <a:spLocks/>
            </p:cNvSpPr>
            <p:nvPr/>
          </p:nvSpPr>
          <p:spPr bwMode="auto">
            <a:xfrm>
              <a:off x="8242301" y="5334793"/>
              <a:ext cx="219075" cy="109538"/>
            </a:xfrm>
            <a:custGeom>
              <a:avLst/>
              <a:gdLst>
                <a:gd name="T0" fmla="*/ 70 w 138"/>
                <a:gd name="T1" fmla="*/ 0 h 69"/>
                <a:gd name="T2" fmla="*/ 91 w 138"/>
                <a:gd name="T3" fmla="*/ 3 h 69"/>
                <a:gd name="T4" fmla="*/ 110 w 138"/>
                <a:gd name="T5" fmla="*/ 14 h 69"/>
                <a:gd name="T6" fmla="*/ 125 w 138"/>
                <a:gd name="T7" fmla="*/ 27 h 69"/>
                <a:gd name="T8" fmla="*/ 134 w 138"/>
                <a:gd name="T9" fmla="*/ 47 h 69"/>
                <a:gd name="T10" fmla="*/ 138 w 138"/>
                <a:gd name="T11" fmla="*/ 69 h 69"/>
                <a:gd name="T12" fmla="*/ 0 w 138"/>
                <a:gd name="T13" fmla="*/ 69 h 69"/>
                <a:gd name="T14" fmla="*/ 4 w 138"/>
                <a:gd name="T15" fmla="*/ 47 h 69"/>
                <a:gd name="T16" fmla="*/ 14 w 138"/>
                <a:gd name="T17" fmla="*/ 27 h 69"/>
                <a:gd name="T18" fmla="*/ 29 w 138"/>
                <a:gd name="T19" fmla="*/ 14 h 69"/>
                <a:gd name="T20" fmla="*/ 48 w 138"/>
                <a:gd name="T21" fmla="*/ 3 h 69"/>
                <a:gd name="T22" fmla="*/ 70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70" y="0"/>
                  </a:moveTo>
                  <a:lnTo>
                    <a:pt x="91" y="3"/>
                  </a:lnTo>
                  <a:lnTo>
                    <a:pt x="110" y="14"/>
                  </a:lnTo>
                  <a:lnTo>
                    <a:pt x="125" y="27"/>
                  </a:lnTo>
                  <a:lnTo>
                    <a:pt x="134" y="47"/>
                  </a:lnTo>
                  <a:lnTo>
                    <a:pt x="138" y="69"/>
                  </a:lnTo>
                  <a:lnTo>
                    <a:pt x="0" y="69"/>
                  </a:lnTo>
                  <a:lnTo>
                    <a:pt x="4" y="47"/>
                  </a:lnTo>
                  <a:lnTo>
                    <a:pt x="14" y="27"/>
                  </a:lnTo>
                  <a:lnTo>
                    <a:pt x="29" y="14"/>
                  </a:lnTo>
                  <a:lnTo>
                    <a:pt x="48" y="3"/>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1" name="Freeform 43">
              <a:extLst>
                <a:ext uri="{FF2B5EF4-FFF2-40B4-BE49-F238E27FC236}">
                  <a16:creationId xmlns:a16="http://schemas.microsoft.com/office/drawing/2014/main" id="{318F1BB3-4E86-40D1-B26D-C4ED7F64F289}"/>
                </a:ext>
              </a:extLst>
            </p:cNvPr>
            <p:cNvSpPr>
              <a:spLocks/>
            </p:cNvSpPr>
            <p:nvPr/>
          </p:nvSpPr>
          <p:spPr bwMode="auto">
            <a:xfrm>
              <a:off x="8180388" y="5382418"/>
              <a:ext cx="123825" cy="61913"/>
            </a:xfrm>
            <a:custGeom>
              <a:avLst/>
              <a:gdLst>
                <a:gd name="T0" fmla="*/ 39 w 78"/>
                <a:gd name="T1" fmla="*/ 0 h 39"/>
                <a:gd name="T2" fmla="*/ 54 w 78"/>
                <a:gd name="T3" fmla="*/ 3 h 39"/>
                <a:gd name="T4" fmla="*/ 67 w 78"/>
                <a:gd name="T5" fmla="*/ 11 h 39"/>
                <a:gd name="T6" fmla="*/ 75 w 78"/>
                <a:gd name="T7" fmla="*/ 24 h 39"/>
                <a:gd name="T8" fmla="*/ 78 w 78"/>
                <a:gd name="T9" fmla="*/ 39 h 39"/>
                <a:gd name="T10" fmla="*/ 0 w 78"/>
                <a:gd name="T11" fmla="*/ 39 h 39"/>
                <a:gd name="T12" fmla="*/ 3 w 78"/>
                <a:gd name="T13" fmla="*/ 24 h 39"/>
                <a:gd name="T14" fmla="*/ 12 w 78"/>
                <a:gd name="T15" fmla="*/ 11 h 39"/>
                <a:gd name="T16" fmla="*/ 24 w 78"/>
                <a:gd name="T17" fmla="*/ 3 h 39"/>
                <a:gd name="T18" fmla="*/ 39 w 78"/>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39">
                  <a:moveTo>
                    <a:pt x="39" y="0"/>
                  </a:moveTo>
                  <a:lnTo>
                    <a:pt x="54" y="3"/>
                  </a:lnTo>
                  <a:lnTo>
                    <a:pt x="67" y="11"/>
                  </a:lnTo>
                  <a:lnTo>
                    <a:pt x="75" y="24"/>
                  </a:lnTo>
                  <a:lnTo>
                    <a:pt x="78" y="39"/>
                  </a:lnTo>
                  <a:lnTo>
                    <a:pt x="0" y="39"/>
                  </a:lnTo>
                  <a:lnTo>
                    <a:pt x="3" y="24"/>
                  </a:lnTo>
                  <a:lnTo>
                    <a:pt x="12"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2" name="Freeform 44">
              <a:extLst>
                <a:ext uri="{FF2B5EF4-FFF2-40B4-BE49-F238E27FC236}">
                  <a16:creationId xmlns:a16="http://schemas.microsoft.com/office/drawing/2014/main" id="{5A5CFE10-9328-49DD-B083-4D78B232B5F9}"/>
                </a:ext>
              </a:extLst>
            </p:cNvPr>
            <p:cNvSpPr>
              <a:spLocks/>
            </p:cNvSpPr>
            <p:nvPr/>
          </p:nvSpPr>
          <p:spPr bwMode="auto">
            <a:xfrm>
              <a:off x="8509001" y="5382418"/>
              <a:ext cx="122238" cy="61913"/>
            </a:xfrm>
            <a:custGeom>
              <a:avLst/>
              <a:gdLst>
                <a:gd name="T0" fmla="*/ 39 w 77"/>
                <a:gd name="T1" fmla="*/ 0 h 39"/>
                <a:gd name="T2" fmla="*/ 54 w 77"/>
                <a:gd name="T3" fmla="*/ 3 h 39"/>
                <a:gd name="T4" fmla="*/ 67 w 77"/>
                <a:gd name="T5" fmla="*/ 11 h 39"/>
                <a:gd name="T6" fmla="*/ 75 w 77"/>
                <a:gd name="T7" fmla="*/ 24 h 39"/>
                <a:gd name="T8" fmla="*/ 77 w 77"/>
                <a:gd name="T9" fmla="*/ 39 h 39"/>
                <a:gd name="T10" fmla="*/ 0 w 77"/>
                <a:gd name="T11" fmla="*/ 39 h 39"/>
                <a:gd name="T12" fmla="*/ 3 w 77"/>
                <a:gd name="T13" fmla="*/ 24 h 39"/>
                <a:gd name="T14" fmla="*/ 11 w 77"/>
                <a:gd name="T15" fmla="*/ 11 h 39"/>
                <a:gd name="T16" fmla="*/ 24 w 77"/>
                <a:gd name="T17" fmla="*/ 3 h 39"/>
                <a:gd name="T18" fmla="*/ 39 w 77"/>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9">
                  <a:moveTo>
                    <a:pt x="39" y="0"/>
                  </a:moveTo>
                  <a:lnTo>
                    <a:pt x="54" y="3"/>
                  </a:lnTo>
                  <a:lnTo>
                    <a:pt x="67" y="11"/>
                  </a:lnTo>
                  <a:lnTo>
                    <a:pt x="75" y="24"/>
                  </a:lnTo>
                  <a:lnTo>
                    <a:pt x="77" y="39"/>
                  </a:lnTo>
                  <a:lnTo>
                    <a:pt x="0" y="39"/>
                  </a:lnTo>
                  <a:lnTo>
                    <a:pt x="3" y="24"/>
                  </a:lnTo>
                  <a:lnTo>
                    <a:pt x="11"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3" name="Freeform 45">
              <a:extLst>
                <a:ext uri="{FF2B5EF4-FFF2-40B4-BE49-F238E27FC236}">
                  <a16:creationId xmlns:a16="http://schemas.microsoft.com/office/drawing/2014/main" id="{6FEE3D92-7F95-4341-B961-7F41F685C854}"/>
                </a:ext>
              </a:extLst>
            </p:cNvPr>
            <p:cNvSpPr>
              <a:spLocks/>
            </p:cNvSpPr>
            <p:nvPr/>
          </p:nvSpPr>
          <p:spPr bwMode="auto">
            <a:xfrm>
              <a:off x="8385176" y="5334793"/>
              <a:ext cx="219075" cy="109538"/>
            </a:xfrm>
            <a:custGeom>
              <a:avLst/>
              <a:gdLst>
                <a:gd name="T0" fmla="*/ 68 w 138"/>
                <a:gd name="T1" fmla="*/ 0 h 69"/>
                <a:gd name="T2" fmla="*/ 90 w 138"/>
                <a:gd name="T3" fmla="*/ 3 h 69"/>
                <a:gd name="T4" fmla="*/ 109 w 138"/>
                <a:gd name="T5" fmla="*/ 14 h 69"/>
                <a:gd name="T6" fmla="*/ 124 w 138"/>
                <a:gd name="T7" fmla="*/ 27 h 69"/>
                <a:gd name="T8" fmla="*/ 134 w 138"/>
                <a:gd name="T9" fmla="*/ 47 h 69"/>
                <a:gd name="T10" fmla="*/ 138 w 138"/>
                <a:gd name="T11" fmla="*/ 69 h 69"/>
                <a:gd name="T12" fmla="*/ 0 w 138"/>
                <a:gd name="T13" fmla="*/ 69 h 69"/>
                <a:gd name="T14" fmla="*/ 4 w 138"/>
                <a:gd name="T15" fmla="*/ 47 h 69"/>
                <a:gd name="T16" fmla="*/ 13 w 138"/>
                <a:gd name="T17" fmla="*/ 27 h 69"/>
                <a:gd name="T18" fmla="*/ 28 w 138"/>
                <a:gd name="T19" fmla="*/ 14 h 69"/>
                <a:gd name="T20" fmla="*/ 46 w 138"/>
                <a:gd name="T21" fmla="*/ 3 h 69"/>
                <a:gd name="T22" fmla="*/ 68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68" y="0"/>
                  </a:moveTo>
                  <a:lnTo>
                    <a:pt x="90" y="3"/>
                  </a:lnTo>
                  <a:lnTo>
                    <a:pt x="109" y="14"/>
                  </a:lnTo>
                  <a:lnTo>
                    <a:pt x="124" y="27"/>
                  </a:lnTo>
                  <a:lnTo>
                    <a:pt x="134" y="47"/>
                  </a:lnTo>
                  <a:lnTo>
                    <a:pt x="138" y="69"/>
                  </a:lnTo>
                  <a:lnTo>
                    <a:pt x="0" y="69"/>
                  </a:lnTo>
                  <a:lnTo>
                    <a:pt x="4" y="47"/>
                  </a:lnTo>
                  <a:lnTo>
                    <a:pt x="13" y="27"/>
                  </a:lnTo>
                  <a:lnTo>
                    <a:pt x="28" y="14"/>
                  </a:lnTo>
                  <a:lnTo>
                    <a:pt x="46" y="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4" name="Freeform 46">
              <a:extLst>
                <a:ext uri="{FF2B5EF4-FFF2-40B4-BE49-F238E27FC236}">
                  <a16:creationId xmlns:a16="http://schemas.microsoft.com/office/drawing/2014/main" id="{2FEA9ECE-CCCC-4CD8-BFE2-0E2C32D90D0D}"/>
                </a:ext>
              </a:extLst>
            </p:cNvPr>
            <p:cNvSpPr>
              <a:spLocks/>
            </p:cNvSpPr>
            <p:nvPr/>
          </p:nvSpPr>
          <p:spPr bwMode="auto">
            <a:xfrm>
              <a:off x="8299451" y="5301456"/>
              <a:ext cx="217488" cy="109538"/>
            </a:xfrm>
            <a:custGeom>
              <a:avLst/>
              <a:gdLst>
                <a:gd name="T0" fmla="*/ 69 w 137"/>
                <a:gd name="T1" fmla="*/ 0 h 69"/>
                <a:gd name="T2" fmla="*/ 90 w 137"/>
                <a:gd name="T3" fmla="*/ 3 h 69"/>
                <a:gd name="T4" fmla="*/ 110 w 137"/>
                <a:gd name="T5" fmla="*/ 14 h 69"/>
                <a:gd name="T6" fmla="*/ 125 w 137"/>
                <a:gd name="T7" fmla="*/ 29 h 69"/>
                <a:gd name="T8" fmla="*/ 134 w 137"/>
                <a:gd name="T9" fmla="*/ 47 h 69"/>
                <a:gd name="T10" fmla="*/ 137 w 137"/>
                <a:gd name="T11" fmla="*/ 69 h 69"/>
                <a:gd name="T12" fmla="*/ 0 w 137"/>
                <a:gd name="T13" fmla="*/ 69 h 69"/>
                <a:gd name="T14" fmla="*/ 3 w 137"/>
                <a:gd name="T15" fmla="*/ 47 h 69"/>
                <a:gd name="T16" fmla="*/ 13 w 137"/>
                <a:gd name="T17" fmla="*/ 29 h 69"/>
                <a:gd name="T18" fmla="*/ 28 w 137"/>
                <a:gd name="T19" fmla="*/ 14 h 69"/>
                <a:gd name="T20" fmla="*/ 47 w 137"/>
                <a:gd name="T21" fmla="*/ 3 h 69"/>
                <a:gd name="T22" fmla="*/ 69 w 137"/>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69">
                  <a:moveTo>
                    <a:pt x="69" y="0"/>
                  </a:moveTo>
                  <a:lnTo>
                    <a:pt x="90" y="3"/>
                  </a:lnTo>
                  <a:lnTo>
                    <a:pt x="110" y="14"/>
                  </a:lnTo>
                  <a:lnTo>
                    <a:pt x="125" y="29"/>
                  </a:lnTo>
                  <a:lnTo>
                    <a:pt x="134" y="47"/>
                  </a:lnTo>
                  <a:lnTo>
                    <a:pt x="137" y="69"/>
                  </a:lnTo>
                  <a:lnTo>
                    <a:pt x="0" y="69"/>
                  </a:lnTo>
                  <a:lnTo>
                    <a:pt x="3" y="47"/>
                  </a:lnTo>
                  <a:lnTo>
                    <a:pt x="13" y="29"/>
                  </a:lnTo>
                  <a:lnTo>
                    <a:pt x="28" y="14"/>
                  </a:lnTo>
                  <a:lnTo>
                    <a:pt x="47" y="3"/>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65" name="Group 264">
            <a:extLst>
              <a:ext uri="{FF2B5EF4-FFF2-40B4-BE49-F238E27FC236}">
                <a16:creationId xmlns:a16="http://schemas.microsoft.com/office/drawing/2014/main" id="{61C01F32-CE78-4109-86F7-9498A5E3B9A1}"/>
              </a:ext>
            </a:extLst>
          </p:cNvPr>
          <p:cNvGrpSpPr/>
          <p:nvPr/>
        </p:nvGrpSpPr>
        <p:grpSpPr>
          <a:xfrm>
            <a:off x="0" y="10966370"/>
            <a:ext cx="18288000" cy="1719693"/>
            <a:chOff x="-9525" y="5667283"/>
            <a:chExt cx="9737726" cy="1200242"/>
          </a:xfrm>
          <a:solidFill>
            <a:sysClr val="window" lastClr="FFFFFF">
              <a:lumMod val="85000"/>
            </a:sysClr>
          </a:solidFill>
        </p:grpSpPr>
        <p:sp>
          <p:nvSpPr>
            <p:cNvPr id="266" name="Rectangle 265">
              <a:extLst>
                <a:ext uri="{FF2B5EF4-FFF2-40B4-BE49-F238E27FC236}">
                  <a16:creationId xmlns:a16="http://schemas.microsoft.com/office/drawing/2014/main" id="{70556DB8-553B-4DB6-AC74-194D6B3938FF}"/>
                </a:ext>
              </a:extLst>
            </p:cNvPr>
            <p:cNvSpPr/>
            <p:nvPr/>
          </p:nvSpPr>
          <p:spPr>
            <a:xfrm>
              <a:off x="-9525" y="6334125"/>
              <a:ext cx="2436812" cy="533400"/>
            </a:xfrm>
            <a:prstGeom prst="rect">
              <a:avLst/>
            </a:prstGeom>
            <a:solidFill>
              <a:schemeClr val="tx2">
                <a:lumMod val="20000"/>
                <a:lumOff val="8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7" name="Rectangle 266">
              <a:extLst>
                <a:ext uri="{FF2B5EF4-FFF2-40B4-BE49-F238E27FC236}">
                  <a16:creationId xmlns:a16="http://schemas.microsoft.com/office/drawing/2014/main" id="{386E3D9A-3336-41FF-9B08-BEA3C6BACE1C}"/>
                </a:ext>
              </a:extLst>
            </p:cNvPr>
            <p:cNvSpPr/>
            <p:nvPr/>
          </p:nvSpPr>
          <p:spPr>
            <a:xfrm>
              <a:off x="2424113" y="6134009"/>
              <a:ext cx="2436812" cy="733516"/>
            </a:xfrm>
            <a:prstGeom prst="rect">
              <a:avLst/>
            </a:prstGeom>
            <a:solidFill>
              <a:schemeClr val="tx2">
                <a:lumMod val="40000"/>
                <a:lumOff val="6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8" name="Rectangle 267">
              <a:extLst>
                <a:ext uri="{FF2B5EF4-FFF2-40B4-BE49-F238E27FC236}">
                  <a16:creationId xmlns:a16="http://schemas.microsoft.com/office/drawing/2014/main" id="{2A3171F2-F149-4865-984F-2E9F3E241BD6}"/>
                </a:ext>
              </a:extLst>
            </p:cNvPr>
            <p:cNvSpPr/>
            <p:nvPr/>
          </p:nvSpPr>
          <p:spPr>
            <a:xfrm>
              <a:off x="4857751" y="5913347"/>
              <a:ext cx="2436812" cy="954178"/>
            </a:xfrm>
            <a:prstGeom prst="rect">
              <a:avLst/>
            </a:prstGeom>
            <a:solidFill>
              <a:schemeClr val="tx2">
                <a:lumMod val="60000"/>
                <a:lumOff val="4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9" name="Rectangle 268">
              <a:extLst>
                <a:ext uri="{FF2B5EF4-FFF2-40B4-BE49-F238E27FC236}">
                  <a16:creationId xmlns:a16="http://schemas.microsoft.com/office/drawing/2014/main" id="{CF7F4DFC-E818-442D-8771-B79A2CBC22BD}"/>
                </a:ext>
              </a:extLst>
            </p:cNvPr>
            <p:cNvSpPr/>
            <p:nvPr/>
          </p:nvSpPr>
          <p:spPr>
            <a:xfrm>
              <a:off x="7291389" y="5667283"/>
              <a:ext cx="2436812" cy="1200241"/>
            </a:xfrm>
            <a:prstGeom prst="rect">
              <a:avLst/>
            </a:prstGeom>
            <a:solidFill>
              <a:schemeClr val="bg1">
                <a:lumMod val="5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281" name="Rounded Rectangle 246">
            <a:extLst>
              <a:ext uri="{FF2B5EF4-FFF2-40B4-BE49-F238E27FC236}">
                <a16:creationId xmlns:a16="http://schemas.microsoft.com/office/drawing/2014/main" id="{C3C137FE-F0E6-48D2-98BD-4F63DC5DAFF3}"/>
              </a:ext>
            </a:extLst>
          </p:cNvPr>
          <p:cNvSpPr/>
          <p:nvPr/>
        </p:nvSpPr>
        <p:spPr>
          <a:xfrm>
            <a:off x="9383727" y="4173490"/>
            <a:ext cx="1005578" cy="1160664"/>
          </a:xfrm>
          <a:prstGeom prst="roundRect">
            <a:avLst/>
          </a:prstGeom>
          <a:solidFill>
            <a:srgbClr val="F1C96C"/>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03</a:t>
            </a:r>
          </a:p>
        </p:txBody>
      </p:sp>
      <p:grpSp>
        <p:nvGrpSpPr>
          <p:cNvPr id="294" name="Group 293">
            <a:extLst>
              <a:ext uri="{FF2B5EF4-FFF2-40B4-BE49-F238E27FC236}">
                <a16:creationId xmlns:a16="http://schemas.microsoft.com/office/drawing/2014/main" id="{335E693E-AEA9-4F4A-8E14-12D2C0FC7C9C}"/>
              </a:ext>
            </a:extLst>
          </p:cNvPr>
          <p:cNvGrpSpPr/>
          <p:nvPr/>
        </p:nvGrpSpPr>
        <p:grpSpPr>
          <a:xfrm>
            <a:off x="210033" y="7006877"/>
            <a:ext cx="4844460" cy="3438005"/>
            <a:chOff x="210033" y="7006877"/>
            <a:chExt cx="4844460" cy="3438005"/>
          </a:xfrm>
        </p:grpSpPr>
        <p:sp>
          <p:nvSpPr>
            <p:cNvPr id="271" name="Rounded Rectangle 234">
              <a:extLst>
                <a:ext uri="{FF2B5EF4-FFF2-40B4-BE49-F238E27FC236}">
                  <a16:creationId xmlns:a16="http://schemas.microsoft.com/office/drawing/2014/main" id="{C1D64DCB-95CB-4D89-AC4C-8B7E958AD04A}"/>
                </a:ext>
              </a:extLst>
            </p:cNvPr>
            <p:cNvSpPr/>
            <p:nvPr/>
          </p:nvSpPr>
          <p:spPr>
            <a:xfrm>
              <a:off x="210033" y="7006877"/>
              <a:ext cx="1005578" cy="1160664"/>
            </a:xfrm>
            <a:prstGeom prst="roundRect">
              <a:avLst/>
            </a:prstGeom>
            <a:solidFill>
              <a:srgbClr val="1F497D"/>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01</a:t>
              </a:r>
            </a:p>
          </p:txBody>
        </p:sp>
        <p:sp>
          <p:nvSpPr>
            <p:cNvPr id="2" name="TextBox 1">
              <a:extLst>
                <a:ext uri="{FF2B5EF4-FFF2-40B4-BE49-F238E27FC236}">
                  <a16:creationId xmlns:a16="http://schemas.microsoft.com/office/drawing/2014/main" id="{67DCC5DB-F9C6-496D-B070-FDCE58AA7AD5}"/>
                </a:ext>
              </a:extLst>
            </p:cNvPr>
            <p:cNvSpPr txBox="1"/>
            <p:nvPr/>
          </p:nvSpPr>
          <p:spPr>
            <a:xfrm>
              <a:off x="1431242" y="7043951"/>
              <a:ext cx="3623251" cy="3400931"/>
            </a:xfrm>
            <a:prstGeom prst="rect">
              <a:avLst/>
            </a:prstGeom>
            <a:noFill/>
          </p:spPr>
          <p:txBody>
            <a:bodyPr wrap="square" rtlCol="0">
              <a:spAutoFit/>
            </a:bodyPr>
            <a:lstStyle/>
            <a:p>
              <a:r>
                <a:rPr lang="en-US">
                  <a:solidFill>
                    <a:schemeClr val="tx2"/>
                  </a:solidFill>
                </a:rPr>
                <a:t>Nắm đ</a:t>
              </a:r>
              <a:r>
                <a:rPr lang="vi-VN">
                  <a:solidFill>
                    <a:schemeClr val="tx2"/>
                  </a:solidFill>
                </a:rPr>
                <a:t>ư</a:t>
              </a:r>
              <a:r>
                <a:rPr lang="en-US">
                  <a:solidFill>
                    <a:schemeClr val="tx2"/>
                  </a:solidFill>
                </a:rPr>
                <a:t>ợc khái niệm Tangible và các kĩ thuật t</a:t>
              </a:r>
              <a:r>
                <a:rPr lang="vi-VN">
                  <a:solidFill>
                    <a:schemeClr val="tx2"/>
                  </a:solidFill>
                </a:rPr>
                <a:t>ư</a:t>
              </a:r>
              <a:r>
                <a:rPr lang="en-US">
                  <a:solidFill>
                    <a:schemeClr val="tx2"/>
                  </a:solidFill>
                </a:rPr>
                <a:t>ơng tác Tangible</a:t>
              </a:r>
            </a:p>
          </p:txBody>
        </p:sp>
      </p:grpSp>
      <p:grpSp>
        <p:nvGrpSpPr>
          <p:cNvPr id="293" name="Group 292">
            <a:extLst>
              <a:ext uri="{FF2B5EF4-FFF2-40B4-BE49-F238E27FC236}">
                <a16:creationId xmlns:a16="http://schemas.microsoft.com/office/drawing/2014/main" id="{8DDCF554-2848-4349-9313-ACDA43D04757}"/>
              </a:ext>
            </a:extLst>
          </p:cNvPr>
          <p:cNvGrpSpPr/>
          <p:nvPr/>
        </p:nvGrpSpPr>
        <p:grpSpPr>
          <a:xfrm>
            <a:off x="5256294" y="5562454"/>
            <a:ext cx="4717950" cy="2077492"/>
            <a:chOff x="5256294" y="5562454"/>
            <a:chExt cx="4717950" cy="2077492"/>
          </a:xfrm>
        </p:grpSpPr>
        <p:sp>
          <p:nvSpPr>
            <p:cNvPr id="276" name="Rounded Rectangle 241">
              <a:extLst>
                <a:ext uri="{FF2B5EF4-FFF2-40B4-BE49-F238E27FC236}">
                  <a16:creationId xmlns:a16="http://schemas.microsoft.com/office/drawing/2014/main" id="{6AABE0C8-39BD-4F7C-AE4E-C937E8A372E8}"/>
                </a:ext>
              </a:extLst>
            </p:cNvPr>
            <p:cNvSpPr/>
            <p:nvPr/>
          </p:nvSpPr>
          <p:spPr>
            <a:xfrm>
              <a:off x="5256294" y="5636780"/>
              <a:ext cx="1005578" cy="1160664"/>
            </a:xfrm>
            <a:prstGeom prst="roundRect">
              <a:avLst/>
            </a:prstGeom>
            <a:solidFill>
              <a:srgbClr val="6AB7C2"/>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02</a:t>
              </a:r>
            </a:p>
          </p:txBody>
        </p:sp>
        <p:sp>
          <p:nvSpPr>
            <p:cNvPr id="290" name="TextBox 289">
              <a:extLst>
                <a:ext uri="{FF2B5EF4-FFF2-40B4-BE49-F238E27FC236}">
                  <a16:creationId xmlns:a16="http://schemas.microsoft.com/office/drawing/2014/main" id="{DBAE253C-5869-490E-B854-4F0F2FFA90FD}"/>
                </a:ext>
              </a:extLst>
            </p:cNvPr>
            <p:cNvSpPr txBox="1"/>
            <p:nvPr/>
          </p:nvSpPr>
          <p:spPr>
            <a:xfrm>
              <a:off x="6350993" y="5562454"/>
              <a:ext cx="3623251" cy="2077492"/>
            </a:xfrm>
            <a:prstGeom prst="rect">
              <a:avLst/>
            </a:prstGeom>
            <a:noFill/>
          </p:spPr>
          <p:txBody>
            <a:bodyPr wrap="square" rtlCol="0">
              <a:spAutoFit/>
            </a:bodyPr>
            <a:lstStyle/>
            <a:p>
              <a:r>
                <a:rPr lang="en-US">
                  <a:solidFill>
                    <a:schemeClr val="tx2"/>
                  </a:solidFill>
                </a:rPr>
                <a:t>Đề xuất các t</a:t>
              </a:r>
              <a:r>
                <a:rPr lang="vi-VN">
                  <a:solidFill>
                    <a:schemeClr val="tx2"/>
                  </a:solidFill>
                </a:rPr>
                <a:t>ư</a:t>
              </a:r>
              <a:r>
                <a:rPr lang="en-US">
                  <a:solidFill>
                    <a:schemeClr val="tx2"/>
                  </a:solidFill>
                </a:rPr>
                <a:t>ơng tác Tangible</a:t>
              </a:r>
            </a:p>
          </p:txBody>
        </p:sp>
      </p:grpSp>
      <p:sp>
        <p:nvSpPr>
          <p:cNvPr id="291" name="TextBox 290">
            <a:extLst>
              <a:ext uri="{FF2B5EF4-FFF2-40B4-BE49-F238E27FC236}">
                <a16:creationId xmlns:a16="http://schemas.microsoft.com/office/drawing/2014/main" id="{805C79CF-CCCA-4DC3-A568-3EA8B8A79C9C}"/>
              </a:ext>
            </a:extLst>
          </p:cNvPr>
          <p:cNvSpPr txBox="1"/>
          <p:nvPr/>
        </p:nvSpPr>
        <p:spPr>
          <a:xfrm>
            <a:off x="10578234" y="4079955"/>
            <a:ext cx="3623251" cy="2739211"/>
          </a:xfrm>
          <a:prstGeom prst="rect">
            <a:avLst/>
          </a:prstGeom>
          <a:noFill/>
        </p:spPr>
        <p:txBody>
          <a:bodyPr wrap="square" rtlCol="0">
            <a:spAutoFit/>
          </a:bodyPr>
          <a:lstStyle/>
          <a:p>
            <a:r>
              <a:rPr lang="en-US">
                <a:solidFill>
                  <a:schemeClr val="tx2"/>
                </a:solidFill>
              </a:rPr>
              <a:t>Thực nghiệm và nhận xét các t</a:t>
            </a:r>
            <a:r>
              <a:rPr lang="vi-VN">
                <a:solidFill>
                  <a:schemeClr val="tx2"/>
                </a:solidFill>
              </a:rPr>
              <a:t>ư</a:t>
            </a:r>
            <a:r>
              <a:rPr lang="en-US">
                <a:solidFill>
                  <a:schemeClr val="tx2"/>
                </a:solidFill>
              </a:rPr>
              <a:t>ơng tác Tangible</a:t>
            </a:r>
          </a:p>
        </p:txBody>
      </p:sp>
      <p:grpSp>
        <p:nvGrpSpPr>
          <p:cNvPr id="5" name="Group 4">
            <a:extLst>
              <a:ext uri="{FF2B5EF4-FFF2-40B4-BE49-F238E27FC236}">
                <a16:creationId xmlns:a16="http://schemas.microsoft.com/office/drawing/2014/main" id="{4B283D11-E17A-49C9-8A50-17D60A22FB4F}"/>
              </a:ext>
            </a:extLst>
          </p:cNvPr>
          <p:cNvGrpSpPr/>
          <p:nvPr/>
        </p:nvGrpSpPr>
        <p:grpSpPr>
          <a:xfrm>
            <a:off x="13672641" y="2287188"/>
            <a:ext cx="4743618" cy="2739211"/>
            <a:chOff x="13672641" y="2287188"/>
            <a:chExt cx="4743618" cy="2739211"/>
          </a:xfrm>
        </p:grpSpPr>
        <p:sp>
          <p:nvSpPr>
            <p:cNvPr id="286" name="Rounded Rectangle 251">
              <a:extLst>
                <a:ext uri="{FF2B5EF4-FFF2-40B4-BE49-F238E27FC236}">
                  <a16:creationId xmlns:a16="http://schemas.microsoft.com/office/drawing/2014/main" id="{B5945C1E-5636-415E-ACAB-D32B90E79A2A}"/>
                </a:ext>
              </a:extLst>
            </p:cNvPr>
            <p:cNvSpPr/>
            <p:nvPr/>
          </p:nvSpPr>
          <p:spPr>
            <a:xfrm>
              <a:off x="13672641" y="2425084"/>
              <a:ext cx="1005578" cy="1160664"/>
            </a:xfrm>
            <a:prstGeom prst="roundRect">
              <a:avLst/>
            </a:prstGeom>
            <a:solidFill>
              <a:srgbClr val="F4614E"/>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04</a:t>
              </a:r>
            </a:p>
          </p:txBody>
        </p:sp>
        <p:sp>
          <p:nvSpPr>
            <p:cNvPr id="292" name="TextBox 291">
              <a:extLst>
                <a:ext uri="{FF2B5EF4-FFF2-40B4-BE49-F238E27FC236}">
                  <a16:creationId xmlns:a16="http://schemas.microsoft.com/office/drawing/2014/main" id="{D29BF8A8-9186-4F7A-B346-8D3CCF07B9FE}"/>
                </a:ext>
              </a:extLst>
            </p:cNvPr>
            <p:cNvSpPr txBox="1"/>
            <p:nvPr/>
          </p:nvSpPr>
          <p:spPr>
            <a:xfrm>
              <a:off x="14793008" y="2287188"/>
              <a:ext cx="3623251" cy="2739211"/>
            </a:xfrm>
            <a:prstGeom prst="rect">
              <a:avLst/>
            </a:prstGeom>
            <a:noFill/>
          </p:spPr>
          <p:txBody>
            <a:bodyPr wrap="square" rtlCol="0">
              <a:spAutoFit/>
            </a:bodyPr>
            <a:lstStyle/>
            <a:p>
              <a:r>
                <a:rPr lang="en-US">
                  <a:solidFill>
                    <a:schemeClr val="tx2"/>
                  </a:solidFill>
                </a:rPr>
                <a:t>Xây dựng 2 hệ thống t</a:t>
              </a:r>
              <a:r>
                <a:rPr lang="vi-VN">
                  <a:solidFill>
                    <a:schemeClr val="tx2"/>
                  </a:solidFill>
                </a:rPr>
                <a:t>ư</a:t>
              </a:r>
              <a:r>
                <a:rPr lang="en-US">
                  <a:solidFill>
                    <a:schemeClr val="tx2"/>
                  </a:solidFill>
                </a:rPr>
                <a:t>ơng tác hỗ trợ Tangible</a:t>
              </a:r>
            </a:p>
          </p:txBody>
        </p:sp>
      </p:grpSp>
    </p:spTree>
    <p:extLst>
      <p:ext uri="{BB962C8B-B14F-4D97-AF65-F5344CB8AC3E}">
        <p14:creationId xmlns:p14="http://schemas.microsoft.com/office/powerpoint/2010/main" val="14507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97716" y="792331"/>
            <a:ext cx="6892657" cy="1044513"/>
            <a:chOff x="5697716" y="792331"/>
            <a:chExt cx="6892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97716" y="792331"/>
              <a:ext cx="6892657"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ớng phát triển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33</a:t>
            </a:fld>
            <a:endParaRPr lang="en-US" sz="2800"/>
          </a:p>
        </p:txBody>
      </p:sp>
      <p:grpSp>
        <p:nvGrpSpPr>
          <p:cNvPr id="59" name="Group 58">
            <a:extLst>
              <a:ext uri="{FF2B5EF4-FFF2-40B4-BE49-F238E27FC236}">
                <a16:creationId xmlns:a16="http://schemas.microsoft.com/office/drawing/2014/main" id="{00E1051C-40BF-4228-90D2-21B34900278A}"/>
              </a:ext>
            </a:extLst>
          </p:cNvPr>
          <p:cNvGrpSpPr/>
          <p:nvPr/>
        </p:nvGrpSpPr>
        <p:grpSpPr>
          <a:xfrm>
            <a:off x="1245471" y="3911365"/>
            <a:ext cx="6512772" cy="4889489"/>
            <a:chOff x="-407135" y="3282751"/>
            <a:chExt cx="6512772" cy="4889489"/>
          </a:xfrm>
        </p:grpSpPr>
        <p:grpSp>
          <p:nvGrpSpPr>
            <p:cNvPr id="12" name="Group 11">
              <a:extLst>
                <a:ext uri="{FF2B5EF4-FFF2-40B4-BE49-F238E27FC236}">
                  <a16:creationId xmlns:a16="http://schemas.microsoft.com/office/drawing/2014/main" id="{526A1370-C4E5-49F5-8B62-ADD3C6EEC667}"/>
                </a:ext>
              </a:extLst>
            </p:cNvPr>
            <p:cNvGrpSpPr/>
            <p:nvPr/>
          </p:nvGrpSpPr>
          <p:grpSpPr>
            <a:xfrm>
              <a:off x="-407135" y="5128972"/>
              <a:ext cx="4839214" cy="3043268"/>
              <a:chOff x="-300870" y="1781173"/>
              <a:chExt cx="3347282" cy="2105027"/>
            </a:xfrm>
          </p:grpSpPr>
          <p:sp>
            <p:nvSpPr>
              <p:cNvPr id="13" name="Arc 12">
                <a:extLst>
                  <a:ext uri="{FF2B5EF4-FFF2-40B4-BE49-F238E27FC236}">
                    <a16:creationId xmlns:a16="http://schemas.microsoft.com/office/drawing/2014/main" id="{CFA20FB4-2498-46E5-8AFD-09D95C9883D4}"/>
                  </a:ext>
                </a:extLst>
              </p:cNvPr>
              <p:cNvSpPr/>
              <p:nvPr/>
            </p:nvSpPr>
            <p:spPr>
              <a:xfrm>
                <a:off x="1674812" y="2514600"/>
                <a:ext cx="1371600" cy="1371600"/>
              </a:xfrm>
              <a:prstGeom prst="arc">
                <a:avLst>
                  <a:gd name="adj1" fmla="val 10812873"/>
                  <a:gd name="adj2" fmla="val 16131434"/>
                </a:avLst>
              </a:pr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4">
                <a:extLst>
                  <a:ext uri="{FF2B5EF4-FFF2-40B4-BE49-F238E27FC236}">
                    <a16:creationId xmlns:a16="http://schemas.microsoft.com/office/drawing/2014/main" id="{781193F9-2654-483F-A56D-B03CFF64B3B3}"/>
                  </a:ext>
                </a:extLst>
              </p:cNvPr>
              <p:cNvSpPr/>
              <p:nvPr/>
            </p:nvSpPr>
            <p:spPr>
              <a:xfrm>
                <a:off x="-300870" y="3198812"/>
                <a:ext cx="1972508" cy="19799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5" name="Freeform 15">
                <a:extLst>
                  <a:ext uri="{FF2B5EF4-FFF2-40B4-BE49-F238E27FC236}">
                    <a16:creationId xmlns:a16="http://schemas.microsoft.com/office/drawing/2014/main" id="{CBD8023B-2EFD-4A3A-833B-90EA4EBBDF88}"/>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466B41EB-2D1D-4FB7-8C7B-146E74DE9522}"/>
                </a:ext>
              </a:extLst>
            </p:cNvPr>
            <p:cNvGrpSpPr/>
            <p:nvPr/>
          </p:nvGrpSpPr>
          <p:grpSpPr>
            <a:xfrm>
              <a:off x="2648806" y="6375195"/>
              <a:ext cx="1542288" cy="1542288"/>
              <a:chOff x="9726611" y="2667000"/>
              <a:chExt cx="1066800" cy="1066800"/>
            </a:xfrm>
          </p:grpSpPr>
          <p:sp>
            <p:nvSpPr>
              <p:cNvPr id="29" name="Oval 28">
                <a:extLst>
                  <a:ext uri="{FF2B5EF4-FFF2-40B4-BE49-F238E27FC236}">
                    <a16:creationId xmlns:a16="http://schemas.microsoft.com/office/drawing/2014/main" id="{EB312103-D868-4891-84CD-50F49B597D4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7275507-1C6B-4E1B-8C11-8995136CCC48}"/>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CF5B441-5194-4133-B590-CDA7DC856DF6}"/>
                </a:ext>
              </a:extLst>
            </p:cNvPr>
            <p:cNvSpPr txBox="1"/>
            <p:nvPr/>
          </p:nvSpPr>
          <p:spPr>
            <a:xfrm>
              <a:off x="622732" y="3282751"/>
              <a:ext cx="5482905" cy="1312657"/>
            </a:xfrm>
            <a:prstGeom prst="rect">
              <a:avLst/>
            </a:prstGeom>
            <a:noFill/>
          </p:spPr>
          <p:txBody>
            <a:bodyPr wrap="square" rtlCol="0" anchor="ctr">
              <a:noAutofit/>
            </a:bodyPr>
            <a:lstStyle/>
            <a:p>
              <a:pPr algn="ctr"/>
              <a:r>
                <a:rPr lang="en-US" sz="4000" b="1">
                  <a:solidFill>
                    <a:schemeClr val="tx2"/>
                  </a:solidFill>
                  <a:latin typeface="+mj-lt"/>
                  <a:cs typeface="Arial" panose="020B0604020202020204" pitchFamily="34" charset="0"/>
                </a:rPr>
                <a:t>Áp dụng thuật toán máy học để nhận dạng các vật phức tạp h</a:t>
              </a:r>
              <a:r>
                <a:rPr lang="vi-VN" sz="4000" b="1">
                  <a:solidFill>
                    <a:schemeClr val="tx2"/>
                  </a:solidFill>
                  <a:latin typeface="+mj-lt"/>
                  <a:cs typeface="Arial" panose="020B0604020202020204" pitchFamily="34" charset="0"/>
                </a:rPr>
                <a:t>ơ</a:t>
              </a:r>
              <a:r>
                <a:rPr lang="en-US" sz="4000" b="1">
                  <a:solidFill>
                    <a:schemeClr val="tx2"/>
                  </a:solidFill>
                  <a:latin typeface="+mj-lt"/>
                  <a:cs typeface="Arial" panose="020B0604020202020204" pitchFamily="34" charset="0"/>
                </a:rPr>
                <a:t>n</a:t>
              </a:r>
              <a:endParaRPr lang="en-US" sz="4000" dirty="0">
                <a:solidFill>
                  <a:schemeClr val="tx2"/>
                </a:solidFill>
                <a:latin typeface="+mj-lt"/>
                <a:cs typeface="Arial" panose="020B0604020202020204" pitchFamily="34" charset="0"/>
              </a:endParaRPr>
            </a:p>
          </p:txBody>
        </p:sp>
      </p:grpSp>
      <p:grpSp>
        <p:nvGrpSpPr>
          <p:cNvPr id="5" name="Group 4">
            <a:extLst>
              <a:ext uri="{FF2B5EF4-FFF2-40B4-BE49-F238E27FC236}">
                <a16:creationId xmlns:a16="http://schemas.microsoft.com/office/drawing/2014/main" id="{A2A67C2F-0934-43DB-A494-B5C1BC015411}"/>
              </a:ext>
            </a:extLst>
          </p:cNvPr>
          <p:cNvGrpSpPr/>
          <p:nvPr/>
        </p:nvGrpSpPr>
        <p:grpSpPr>
          <a:xfrm>
            <a:off x="10567518" y="3732630"/>
            <a:ext cx="6523630" cy="5085697"/>
            <a:chOff x="11819284" y="3171355"/>
            <a:chExt cx="6523630" cy="5085697"/>
          </a:xfrm>
        </p:grpSpPr>
        <p:grpSp>
          <p:nvGrpSpPr>
            <p:cNvPr id="24" name="Group 23">
              <a:extLst>
                <a:ext uri="{FF2B5EF4-FFF2-40B4-BE49-F238E27FC236}">
                  <a16:creationId xmlns:a16="http://schemas.microsoft.com/office/drawing/2014/main" id="{C7BEA4F2-EB3A-44BB-945B-D2ABC5A6441A}"/>
                </a:ext>
              </a:extLst>
            </p:cNvPr>
            <p:cNvGrpSpPr/>
            <p:nvPr/>
          </p:nvGrpSpPr>
          <p:grpSpPr>
            <a:xfrm>
              <a:off x="11819284" y="5213784"/>
              <a:ext cx="4850072" cy="3043268"/>
              <a:chOff x="-308380" y="1781173"/>
              <a:chExt cx="3354792" cy="2105027"/>
            </a:xfrm>
          </p:grpSpPr>
          <p:sp>
            <p:nvSpPr>
              <p:cNvPr id="25" name="Arc 24">
                <a:extLst>
                  <a:ext uri="{FF2B5EF4-FFF2-40B4-BE49-F238E27FC236}">
                    <a16:creationId xmlns:a16="http://schemas.microsoft.com/office/drawing/2014/main" id="{216CE0F9-2999-4325-98BE-7C414FBD5165}"/>
                  </a:ext>
                </a:extLst>
              </p:cNvPr>
              <p:cNvSpPr/>
              <p:nvPr/>
            </p:nvSpPr>
            <p:spPr>
              <a:xfrm>
                <a:off x="1674812" y="2514600"/>
                <a:ext cx="1371600" cy="1371600"/>
              </a:xfrm>
              <a:prstGeom prst="arc">
                <a:avLst>
                  <a:gd name="adj1" fmla="val 10812873"/>
                  <a:gd name="adj2" fmla="val 16131434"/>
                </a:avLst>
              </a:pr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43">
                <a:extLst>
                  <a:ext uri="{FF2B5EF4-FFF2-40B4-BE49-F238E27FC236}">
                    <a16:creationId xmlns:a16="http://schemas.microsoft.com/office/drawing/2014/main" id="{5BB98999-546E-4E0B-9C4D-47C3348B8F4A}"/>
                  </a:ext>
                </a:extLst>
              </p:cNvPr>
              <p:cNvSpPr/>
              <p:nvPr/>
            </p:nvSpPr>
            <p:spPr>
              <a:xfrm>
                <a:off x="-308380" y="3198812"/>
                <a:ext cx="1980019" cy="7778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7" name="Freeform 44">
                <a:extLst>
                  <a:ext uri="{FF2B5EF4-FFF2-40B4-BE49-F238E27FC236}">
                    <a16:creationId xmlns:a16="http://schemas.microsoft.com/office/drawing/2014/main" id="{11DA73C1-AB02-401E-8B8E-8C8878DB644C}"/>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40" name="Group 39">
              <a:extLst>
                <a:ext uri="{FF2B5EF4-FFF2-40B4-BE49-F238E27FC236}">
                  <a16:creationId xmlns:a16="http://schemas.microsoft.com/office/drawing/2014/main" id="{5A11F932-F074-4E80-AD89-A7212C88094D}"/>
                </a:ext>
              </a:extLst>
            </p:cNvPr>
            <p:cNvGrpSpPr/>
            <p:nvPr/>
          </p:nvGrpSpPr>
          <p:grpSpPr>
            <a:xfrm>
              <a:off x="14886083" y="6460007"/>
              <a:ext cx="1542288" cy="1542288"/>
              <a:chOff x="9726611" y="2667000"/>
              <a:chExt cx="1066800" cy="1066800"/>
            </a:xfrm>
          </p:grpSpPr>
          <p:sp>
            <p:nvSpPr>
              <p:cNvPr id="41" name="Oval 40">
                <a:extLst>
                  <a:ext uri="{FF2B5EF4-FFF2-40B4-BE49-F238E27FC236}">
                    <a16:creationId xmlns:a16="http://schemas.microsoft.com/office/drawing/2014/main" id="{4F064666-4487-4E2A-B004-5A4C473E0FE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BA90D63-10F9-47A0-A30A-B8CC2E16E055}"/>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5A9512F-DB3B-4675-A13F-60F9306EB1A0}"/>
                </a:ext>
              </a:extLst>
            </p:cNvPr>
            <p:cNvSpPr txBox="1"/>
            <p:nvPr/>
          </p:nvSpPr>
          <p:spPr>
            <a:xfrm>
              <a:off x="12860009" y="3171355"/>
              <a:ext cx="5482905" cy="1312657"/>
            </a:xfrm>
            <a:prstGeom prst="rect">
              <a:avLst/>
            </a:prstGeom>
            <a:noFill/>
          </p:spPr>
          <p:txBody>
            <a:bodyPr wrap="square" rtlCol="0" anchor="ctr">
              <a:noAutofit/>
            </a:bodyPr>
            <a:lstStyle/>
            <a:p>
              <a:pPr algn="ctr"/>
              <a:r>
                <a:rPr lang="en-US" sz="4000" b="1">
                  <a:solidFill>
                    <a:srgbClr val="D64242"/>
                  </a:solidFill>
                  <a:latin typeface="+mj-lt"/>
                  <a:cs typeface="Arial" panose="020B0604020202020204" pitchFamily="34" charset="0"/>
                </a:rPr>
                <a:t>Tiến hành thực hiện case study để đánh giá độ hiệu quả các cách t</a:t>
              </a:r>
              <a:r>
                <a:rPr lang="vi-VN" sz="4000" b="1">
                  <a:solidFill>
                    <a:srgbClr val="D64242"/>
                  </a:solidFill>
                  <a:latin typeface="+mj-lt"/>
                  <a:cs typeface="Arial" panose="020B0604020202020204" pitchFamily="34" charset="0"/>
                </a:rPr>
                <a:t>ư</a:t>
              </a:r>
              <a:r>
                <a:rPr lang="en-US" sz="4000" b="1">
                  <a:solidFill>
                    <a:srgbClr val="D64242"/>
                  </a:solidFill>
                  <a:latin typeface="+mj-lt"/>
                  <a:cs typeface="Arial" panose="020B0604020202020204" pitchFamily="34" charset="0"/>
                </a:rPr>
                <a:t>ơng tác</a:t>
              </a:r>
              <a:endParaRPr lang="en-US" sz="4000" dirty="0">
                <a:solidFill>
                  <a:schemeClr val="tx1">
                    <a:lumMod val="75000"/>
                    <a:lumOff val="25000"/>
                  </a:schemeClr>
                </a:solidFill>
                <a:latin typeface="+mj-lt"/>
                <a:cs typeface="Arial" panose="020B0604020202020204" pitchFamily="34" charset="0"/>
              </a:endParaRPr>
            </a:p>
          </p:txBody>
        </p:sp>
        <p:sp>
          <p:nvSpPr>
            <p:cNvPr id="56" name="Freeform 16">
              <a:extLst>
                <a:ext uri="{FF2B5EF4-FFF2-40B4-BE49-F238E27FC236}">
                  <a16:creationId xmlns:a16="http://schemas.microsoft.com/office/drawing/2014/main" id="{C516450B-2A83-4713-BC17-A65F6F7B65BE}"/>
                </a:ext>
              </a:extLst>
            </p:cNvPr>
            <p:cNvSpPr>
              <a:spLocks noEditPoints="1"/>
            </p:cNvSpPr>
            <p:nvPr/>
          </p:nvSpPr>
          <p:spPr bwMode="auto">
            <a:xfrm>
              <a:off x="15335878" y="6882684"/>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rgbClr val="D6424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4CA2CF9F-E9B6-4112-A177-23FDD5362B34}"/>
              </a:ext>
            </a:extLst>
          </p:cNvPr>
          <p:cNvGrpSpPr/>
          <p:nvPr/>
        </p:nvGrpSpPr>
        <p:grpSpPr>
          <a:xfrm>
            <a:off x="5894230" y="6806208"/>
            <a:ext cx="6238396" cy="4770228"/>
            <a:chOff x="6293502" y="6077878"/>
            <a:chExt cx="6238396" cy="4770228"/>
          </a:xfrm>
        </p:grpSpPr>
        <p:grpSp>
          <p:nvGrpSpPr>
            <p:cNvPr id="58" name="Group 57">
              <a:extLst>
                <a:ext uri="{FF2B5EF4-FFF2-40B4-BE49-F238E27FC236}">
                  <a16:creationId xmlns:a16="http://schemas.microsoft.com/office/drawing/2014/main" id="{FA0E37AD-A951-4619-B0CC-186F2BEA8D58}"/>
                </a:ext>
              </a:extLst>
            </p:cNvPr>
            <p:cNvGrpSpPr/>
            <p:nvPr/>
          </p:nvGrpSpPr>
          <p:grpSpPr>
            <a:xfrm>
              <a:off x="6293502" y="6077878"/>
              <a:ext cx="6238396" cy="4770228"/>
              <a:chOff x="6293502" y="6077878"/>
              <a:chExt cx="6238396" cy="4770228"/>
            </a:xfrm>
          </p:grpSpPr>
          <p:grpSp>
            <p:nvGrpSpPr>
              <p:cNvPr id="8" name="Group 7">
                <a:extLst>
                  <a:ext uri="{FF2B5EF4-FFF2-40B4-BE49-F238E27FC236}">
                    <a16:creationId xmlns:a16="http://schemas.microsoft.com/office/drawing/2014/main" id="{69ED4930-2F5B-467E-9D70-70236F8B180C}"/>
                  </a:ext>
                </a:extLst>
              </p:cNvPr>
              <p:cNvGrpSpPr/>
              <p:nvPr/>
            </p:nvGrpSpPr>
            <p:grpSpPr>
              <a:xfrm flipV="1">
                <a:off x="6293502" y="6077878"/>
                <a:ext cx="4850073" cy="3043268"/>
                <a:chOff x="-308381" y="1781173"/>
                <a:chExt cx="3354793" cy="2105027"/>
              </a:xfrm>
            </p:grpSpPr>
            <p:sp>
              <p:nvSpPr>
                <p:cNvPr id="9" name="Arc 8">
                  <a:extLst>
                    <a:ext uri="{FF2B5EF4-FFF2-40B4-BE49-F238E27FC236}">
                      <a16:creationId xmlns:a16="http://schemas.microsoft.com/office/drawing/2014/main" id="{F27EB308-5F36-473D-B2DF-7BCA1808902F}"/>
                    </a:ext>
                  </a:extLst>
                </p:cNvPr>
                <p:cNvSpPr/>
                <p:nvPr/>
              </p:nvSpPr>
              <p:spPr>
                <a:xfrm>
                  <a:off x="1674812" y="2514600"/>
                  <a:ext cx="1371600" cy="1371600"/>
                </a:xfrm>
                <a:prstGeom prst="arc">
                  <a:avLst>
                    <a:gd name="adj1" fmla="val 10812873"/>
                    <a:gd name="adj2" fmla="val 16131434"/>
                  </a:avLst>
                </a:pr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19">
                  <a:extLst>
                    <a:ext uri="{FF2B5EF4-FFF2-40B4-BE49-F238E27FC236}">
                      <a16:creationId xmlns:a16="http://schemas.microsoft.com/office/drawing/2014/main" id="{1571CA2A-12EB-4AF9-B108-68563F455870}"/>
                    </a:ext>
                  </a:extLst>
                </p:cNvPr>
                <p:cNvSpPr/>
                <p:nvPr/>
              </p:nvSpPr>
              <p:spPr>
                <a:xfrm>
                  <a:off x="-308381" y="3219677"/>
                  <a:ext cx="1980019" cy="56923"/>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1" name="Freeform 20">
                  <a:extLst>
                    <a:ext uri="{FF2B5EF4-FFF2-40B4-BE49-F238E27FC236}">
                      <a16:creationId xmlns:a16="http://schemas.microsoft.com/office/drawing/2014/main" id="{0F344069-3D55-4A4B-AE95-8D51465E224A}"/>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0FBD32EF-1EB2-4369-BD3A-5CCE92FD1451}"/>
                  </a:ext>
                </a:extLst>
              </p:cNvPr>
              <p:cNvGrpSpPr/>
              <p:nvPr/>
            </p:nvGrpSpPr>
            <p:grpSpPr>
              <a:xfrm>
                <a:off x="9380960" y="6279844"/>
                <a:ext cx="1542288" cy="1542288"/>
                <a:chOff x="9726611" y="2667000"/>
                <a:chExt cx="1066800" cy="1066800"/>
              </a:xfrm>
            </p:grpSpPr>
            <p:sp>
              <p:nvSpPr>
                <p:cNvPr id="32" name="Oval 31">
                  <a:extLst>
                    <a:ext uri="{FF2B5EF4-FFF2-40B4-BE49-F238E27FC236}">
                      <a16:creationId xmlns:a16="http://schemas.microsoft.com/office/drawing/2014/main" id="{1DAC61E0-F877-4043-AFD3-A1246E79B7B1}"/>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3B29B86-F076-44AB-9058-2A81FB5A72AF}"/>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F39E2313-9EC0-43C5-B258-F0B7705D100D}"/>
                  </a:ext>
                </a:extLst>
              </p:cNvPr>
              <p:cNvSpPr txBox="1"/>
              <p:nvPr/>
            </p:nvSpPr>
            <p:spPr>
              <a:xfrm>
                <a:off x="7619463" y="9535449"/>
                <a:ext cx="4912435" cy="1312657"/>
              </a:xfrm>
              <a:prstGeom prst="rect">
                <a:avLst/>
              </a:prstGeom>
              <a:noFill/>
            </p:spPr>
            <p:txBody>
              <a:bodyPr wrap="square" rtlCol="0" anchor="ctr">
                <a:noAutofit/>
              </a:bodyPr>
              <a:lstStyle/>
              <a:p>
                <a:pPr algn="ctr"/>
                <a:r>
                  <a:rPr lang="en-US" sz="4000" b="1">
                    <a:solidFill>
                      <a:srgbClr val="3BA0BB"/>
                    </a:solidFill>
                    <a:latin typeface="+mj-lt"/>
                    <a:cs typeface="Arial" panose="020B0604020202020204" pitchFamily="34" charset="0"/>
                  </a:rPr>
                  <a:t>Thực nghiệm và đánh giá thêm các kiểu t</a:t>
                </a:r>
                <a:r>
                  <a:rPr lang="vi-VN" sz="4000" b="1">
                    <a:solidFill>
                      <a:srgbClr val="3BA0BB"/>
                    </a:solidFill>
                    <a:latin typeface="+mj-lt"/>
                    <a:cs typeface="Arial" panose="020B0604020202020204" pitchFamily="34" charset="0"/>
                  </a:rPr>
                  <a:t>ư</a:t>
                </a:r>
                <a:r>
                  <a:rPr lang="en-US" sz="4000" b="1">
                    <a:solidFill>
                      <a:srgbClr val="3BA0BB"/>
                    </a:solidFill>
                    <a:latin typeface="+mj-lt"/>
                    <a:cs typeface="Arial" panose="020B0604020202020204" pitchFamily="34" charset="0"/>
                  </a:rPr>
                  <a:t>ơng tác khác</a:t>
                </a:r>
                <a:endParaRPr lang="en-US" sz="4000" dirty="0">
                  <a:solidFill>
                    <a:schemeClr val="tx1">
                      <a:lumMod val="75000"/>
                      <a:lumOff val="25000"/>
                    </a:schemeClr>
                  </a:solidFill>
                  <a:latin typeface="+mj-lt"/>
                  <a:cs typeface="Arial" panose="020B0604020202020204" pitchFamily="34" charset="0"/>
                </a:endParaRPr>
              </a:p>
            </p:txBody>
          </p:sp>
        </p:grpSp>
        <p:sp>
          <p:nvSpPr>
            <p:cNvPr id="60" name="Freeform 16">
              <a:extLst>
                <a:ext uri="{FF2B5EF4-FFF2-40B4-BE49-F238E27FC236}">
                  <a16:creationId xmlns:a16="http://schemas.microsoft.com/office/drawing/2014/main" id="{49E0BAC4-6143-47D1-B211-BBF8C631F3BA}"/>
                </a:ext>
              </a:extLst>
            </p:cNvPr>
            <p:cNvSpPr>
              <a:spLocks noEditPoints="1"/>
            </p:cNvSpPr>
            <p:nvPr/>
          </p:nvSpPr>
          <p:spPr bwMode="auto">
            <a:xfrm>
              <a:off x="9869054" y="6749186"/>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 name="Freeform 16">
            <a:extLst>
              <a:ext uri="{FF2B5EF4-FFF2-40B4-BE49-F238E27FC236}">
                <a16:creationId xmlns:a16="http://schemas.microsoft.com/office/drawing/2014/main" id="{58CCA190-97F0-48BF-86C8-3187648CF181}"/>
              </a:ext>
            </a:extLst>
          </p:cNvPr>
          <p:cNvSpPr>
            <a:spLocks noEditPoints="1"/>
          </p:cNvSpPr>
          <p:nvPr/>
        </p:nvSpPr>
        <p:spPr bwMode="auto">
          <a:xfrm>
            <a:off x="4806207" y="7427250"/>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670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34</a:t>
            </a:fld>
            <a:endParaRPr lang="en-US" sz="2800"/>
          </a:p>
        </p:txBody>
      </p:sp>
      <p:grpSp>
        <p:nvGrpSpPr>
          <p:cNvPr id="37" name="Group 36">
            <a:extLst>
              <a:ext uri="{FF2B5EF4-FFF2-40B4-BE49-F238E27FC236}">
                <a16:creationId xmlns:a16="http://schemas.microsoft.com/office/drawing/2014/main" id="{F5A17FE5-52CA-4332-B406-57258E7CCC39}"/>
              </a:ext>
            </a:extLst>
          </p:cNvPr>
          <p:cNvGrpSpPr/>
          <p:nvPr/>
        </p:nvGrpSpPr>
        <p:grpSpPr>
          <a:xfrm>
            <a:off x="-131308" y="10893816"/>
            <a:ext cx="18419308" cy="3077557"/>
            <a:chOff x="0" y="3365839"/>
            <a:chExt cx="12192000" cy="3077557"/>
          </a:xfrm>
          <a:solidFill>
            <a:schemeClr val="accent2">
              <a:lumMod val="75000"/>
            </a:schemeClr>
          </a:solidFill>
        </p:grpSpPr>
        <p:sp>
          <p:nvSpPr>
            <p:cNvPr id="38" name="Rectangle 37">
              <a:extLst>
                <a:ext uri="{FF2B5EF4-FFF2-40B4-BE49-F238E27FC236}">
                  <a16:creationId xmlns:a16="http://schemas.microsoft.com/office/drawing/2014/main" id="{94229AD0-179C-4FF4-B61C-39C5D3F907C0}"/>
                </a:ext>
              </a:extLst>
            </p:cNvPr>
            <p:cNvSpPr/>
            <p:nvPr/>
          </p:nvSpPr>
          <p:spPr>
            <a:xfrm>
              <a:off x="0" y="5018315"/>
              <a:ext cx="12192000" cy="14250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49A811D3-8692-4DDC-8617-354A5E39CF21}"/>
                </a:ext>
              </a:extLst>
            </p:cNvPr>
            <p:cNvSpPr/>
            <p:nvPr/>
          </p:nvSpPr>
          <p:spPr>
            <a:xfrm>
              <a:off x="0" y="3853543"/>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DEA7B7D2-0CC3-43F9-A967-8475F9470DF1}"/>
                </a:ext>
              </a:extLst>
            </p:cNvPr>
            <p:cNvSpPr/>
            <p:nvPr/>
          </p:nvSpPr>
          <p:spPr>
            <a:xfrm>
              <a:off x="1872343" y="351393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CD108BAF-734F-4D53-B0BB-55404035537D}"/>
                </a:ext>
              </a:extLst>
            </p:cNvPr>
            <p:cNvSpPr/>
            <p:nvPr/>
          </p:nvSpPr>
          <p:spPr>
            <a:xfrm>
              <a:off x="3056469" y="4359728"/>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C30D3D11-35D4-4B46-9582-D2950CE15435}"/>
                </a:ext>
              </a:extLst>
            </p:cNvPr>
            <p:cNvSpPr/>
            <p:nvPr/>
          </p:nvSpPr>
          <p:spPr>
            <a:xfrm>
              <a:off x="3853543" y="453061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BC71DF18-1F5B-4700-B7E5-53A19FEC2D36}"/>
                </a:ext>
              </a:extLst>
            </p:cNvPr>
            <p:cNvSpPr/>
            <p:nvPr/>
          </p:nvSpPr>
          <p:spPr>
            <a:xfrm>
              <a:off x="5007429" y="3365839"/>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BAA01175-9B4B-4085-AF66-99B2D594ED77}"/>
                </a:ext>
              </a:extLst>
            </p:cNvPr>
            <p:cNvSpPr/>
            <p:nvPr/>
          </p:nvSpPr>
          <p:spPr>
            <a:xfrm>
              <a:off x="6827160" y="4367892"/>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0E149334-5AE3-4B20-B5B6-AE7BEB632A1A}"/>
                </a:ext>
              </a:extLst>
            </p:cNvPr>
            <p:cNvSpPr/>
            <p:nvPr/>
          </p:nvSpPr>
          <p:spPr>
            <a:xfrm>
              <a:off x="7624234" y="4538775"/>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8F64FE9-4432-4959-8295-89EA8BD92FD0}"/>
                </a:ext>
              </a:extLst>
            </p:cNvPr>
            <p:cNvSpPr/>
            <p:nvPr/>
          </p:nvSpPr>
          <p:spPr>
            <a:xfrm>
              <a:off x="8699503" y="3533490"/>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BED77E3A-DBBB-4605-88BE-6E3EE333A355}"/>
                </a:ext>
              </a:extLst>
            </p:cNvPr>
            <p:cNvSpPr/>
            <p:nvPr/>
          </p:nvSpPr>
          <p:spPr>
            <a:xfrm>
              <a:off x="9808029" y="4040752"/>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54" name="Group 4">
            <a:extLst>
              <a:ext uri="{FF2B5EF4-FFF2-40B4-BE49-F238E27FC236}">
                <a16:creationId xmlns:a16="http://schemas.microsoft.com/office/drawing/2014/main" id="{2CA744CA-1A60-4D14-9DD8-B626E9BBC231}"/>
              </a:ext>
            </a:extLst>
          </p:cNvPr>
          <p:cNvGrpSpPr>
            <a:grpSpLocks noChangeAspect="1"/>
          </p:cNvGrpSpPr>
          <p:nvPr/>
        </p:nvGrpSpPr>
        <p:grpSpPr bwMode="auto">
          <a:xfrm>
            <a:off x="12140407" y="6843221"/>
            <a:ext cx="5033962" cy="2733676"/>
            <a:chOff x="4082" y="519"/>
            <a:chExt cx="3171" cy="1722"/>
          </a:xfrm>
        </p:grpSpPr>
        <p:sp>
          <p:nvSpPr>
            <p:cNvPr id="55" name="Freeform 5">
              <a:extLst>
                <a:ext uri="{FF2B5EF4-FFF2-40B4-BE49-F238E27FC236}">
                  <a16:creationId xmlns:a16="http://schemas.microsoft.com/office/drawing/2014/main" id="{926C8930-6C85-4374-8426-6612F611ADBB}"/>
                </a:ext>
              </a:extLst>
            </p:cNvPr>
            <p:cNvSpPr>
              <a:spLocks/>
            </p:cNvSpPr>
            <p:nvPr/>
          </p:nvSpPr>
          <p:spPr bwMode="auto">
            <a:xfrm>
              <a:off x="6474" y="1558"/>
              <a:ext cx="327" cy="482"/>
            </a:xfrm>
            <a:custGeom>
              <a:avLst/>
              <a:gdLst>
                <a:gd name="T0" fmla="*/ 0 w 138"/>
                <a:gd name="T1" fmla="*/ 94 h 203"/>
                <a:gd name="T2" fmla="*/ 54 w 138"/>
                <a:gd name="T3" fmla="*/ 13 h 203"/>
                <a:gd name="T4" fmla="*/ 81 w 138"/>
                <a:gd name="T5" fmla="*/ 12 h 203"/>
                <a:gd name="T6" fmla="*/ 104 w 138"/>
                <a:gd name="T7" fmla="*/ 46 h 203"/>
                <a:gd name="T8" fmla="*/ 138 w 138"/>
                <a:gd name="T9" fmla="*/ 168 h 203"/>
                <a:gd name="T10" fmla="*/ 136 w 138"/>
                <a:gd name="T11" fmla="*/ 203 h 203"/>
                <a:gd name="T12" fmla="*/ 0 w 138"/>
                <a:gd name="T13" fmla="*/ 94 h 203"/>
              </a:gdLst>
              <a:ahLst/>
              <a:cxnLst>
                <a:cxn ang="0">
                  <a:pos x="T0" y="T1"/>
                </a:cxn>
                <a:cxn ang="0">
                  <a:pos x="T2" y="T3"/>
                </a:cxn>
                <a:cxn ang="0">
                  <a:pos x="T4" y="T5"/>
                </a:cxn>
                <a:cxn ang="0">
                  <a:pos x="T6" y="T7"/>
                </a:cxn>
                <a:cxn ang="0">
                  <a:pos x="T8" y="T9"/>
                </a:cxn>
                <a:cxn ang="0">
                  <a:pos x="T10" y="T11"/>
                </a:cxn>
                <a:cxn ang="0">
                  <a:pos x="T12" y="T13"/>
                </a:cxn>
              </a:cxnLst>
              <a:rect l="0" t="0" r="r" b="b"/>
              <a:pathLst>
                <a:path w="138" h="203">
                  <a:moveTo>
                    <a:pt x="0" y="94"/>
                  </a:moveTo>
                  <a:cubicBezTo>
                    <a:pt x="54" y="13"/>
                    <a:pt x="54" y="13"/>
                    <a:pt x="54" y="13"/>
                  </a:cubicBezTo>
                  <a:cubicBezTo>
                    <a:pt x="54" y="13"/>
                    <a:pt x="64" y="0"/>
                    <a:pt x="81" y="12"/>
                  </a:cubicBezTo>
                  <a:cubicBezTo>
                    <a:pt x="98" y="24"/>
                    <a:pt x="104" y="46"/>
                    <a:pt x="104" y="46"/>
                  </a:cubicBezTo>
                  <a:cubicBezTo>
                    <a:pt x="138" y="168"/>
                    <a:pt x="138" y="168"/>
                    <a:pt x="138" y="168"/>
                  </a:cubicBezTo>
                  <a:cubicBezTo>
                    <a:pt x="136" y="203"/>
                    <a:pt x="136" y="203"/>
                    <a:pt x="136" y="203"/>
                  </a:cubicBezTo>
                  <a:lnTo>
                    <a:pt x="0" y="9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 name="Freeform 6">
              <a:extLst>
                <a:ext uri="{FF2B5EF4-FFF2-40B4-BE49-F238E27FC236}">
                  <a16:creationId xmlns:a16="http://schemas.microsoft.com/office/drawing/2014/main" id="{36F8FC8F-37DB-43AB-85A9-613452C16821}"/>
                </a:ext>
              </a:extLst>
            </p:cNvPr>
            <p:cNvSpPr>
              <a:spLocks/>
            </p:cNvSpPr>
            <p:nvPr/>
          </p:nvSpPr>
          <p:spPr bwMode="auto">
            <a:xfrm>
              <a:off x="6490" y="1700"/>
              <a:ext cx="716" cy="266"/>
            </a:xfrm>
            <a:custGeom>
              <a:avLst/>
              <a:gdLst>
                <a:gd name="T0" fmla="*/ 0 w 302"/>
                <a:gd name="T1" fmla="*/ 34 h 112"/>
                <a:gd name="T2" fmla="*/ 225 w 302"/>
                <a:gd name="T3" fmla="*/ 8 h 112"/>
                <a:gd name="T4" fmla="*/ 267 w 302"/>
                <a:gd name="T5" fmla="*/ 51 h 112"/>
                <a:gd name="T6" fmla="*/ 139 w 302"/>
                <a:gd name="T7" fmla="*/ 112 h 112"/>
                <a:gd name="T8" fmla="*/ 0 w 302"/>
                <a:gd name="T9" fmla="*/ 34 h 112"/>
              </a:gdLst>
              <a:ahLst/>
              <a:cxnLst>
                <a:cxn ang="0">
                  <a:pos x="T0" y="T1"/>
                </a:cxn>
                <a:cxn ang="0">
                  <a:pos x="T2" y="T3"/>
                </a:cxn>
                <a:cxn ang="0">
                  <a:pos x="T4" y="T5"/>
                </a:cxn>
                <a:cxn ang="0">
                  <a:pos x="T6" y="T7"/>
                </a:cxn>
                <a:cxn ang="0">
                  <a:pos x="T8" y="T9"/>
                </a:cxn>
              </a:cxnLst>
              <a:rect l="0" t="0" r="r" b="b"/>
              <a:pathLst>
                <a:path w="302" h="112">
                  <a:moveTo>
                    <a:pt x="0" y="34"/>
                  </a:moveTo>
                  <a:cubicBezTo>
                    <a:pt x="225" y="8"/>
                    <a:pt x="225" y="8"/>
                    <a:pt x="225" y="8"/>
                  </a:cubicBezTo>
                  <a:cubicBezTo>
                    <a:pt x="295" y="0"/>
                    <a:pt x="302" y="34"/>
                    <a:pt x="267" y="51"/>
                  </a:cubicBezTo>
                  <a:cubicBezTo>
                    <a:pt x="139" y="112"/>
                    <a:pt x="139" y="112"/>
                    <a:pt x="139" y="112"/>
                  </a:cubicBezTo>
                  <a:lnTo>
                    <a:pt x="0"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7">
              <a:extLst>
                <a:ext uri="{FF2B5EF4-FFF2-40B4-BE49-F238E27FC236}">
                  <a16:creationId xmlns:a16="http://schemas.microsoft.com/office/drawing/2014/main" id="{72506FB1-F046-48B7-AD40-F0C2F3A71408}"/>
                </a:ext>
              </a:extLst>
            </p:cNvPr>
            <p:cNvSpPr>
              <a:spLocks/>
            </p:cNvSpPr>
            <p:nvPr/>
          </p:nvSpPr>
          <p:spPr bwMode="auto">
            <a:xfrm>
              <a:off x="6069" y="1904"/>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rgbClr val="7F9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8">
              <a:extLst>
                <a:ext uri="{FF2B5EF4-FFF2-40B4-BE49-F238E27FC236}">
                  <a16:creationId xmlns:a16="http://schemas.microsoft.com/office/drawing/2014/main" id="{1777EEDB-219B-4FFD-8224-9F8E02105532}"/>
                </a:ext>
              </a:extLst>
            </p:cNvPr>
            <p:cNvSpPr>
              <a:spLocks/>
            </p:cNvSpPr>
            <p:nvPr/>
          </p:nvSpPr>
          <p:spPr bwMode="auto">
            <a:xfrm>
              <a:off x="6069" y="1916"/>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 name="Freeform 9">
              <a:extLst>
                <a:ext uri="{FF2B5EF4-FFF2-40B4-BE49-F238E27FC236}">
                  <a16:creationId xmlns:a16="http://schemas.microsoft.com/office/drawing/2014/main" id="{48123652-7188-4C66-9172-73E9C2DD49B6}"/>
                </a:ext>
              </a:extLst>
            </p:cNvPr>
            <p:cNvSpPr>
              <a:spLocks/>
            </p:cNvSpPr>
            <p:nvPr/>
          </p:nvSpPr>
          <p:spPr bwMode="auto">
            <a:xfrm>
              <a:off x="4082" y="519"/>
              <a:ext cx="3081" cy="1198"/>
            </a:xfrm>
            <a:custGeom>
              <a:avLst/>
              <a:gdLst>
                <a:gd name="T0" fmla="*/ 90 w 1301"/>
                <a:gd name="T1" fmla="*/ 387 h 505"/>
                <a:gd name="T2" fmla="*/ 1084 w 1301"/>
                <a:gd name="T3" fmla="*/ 43 h 505"/>
                <a:gd name="T4" fmla="*/ 1191 w 1301"/>
                <a:gd name="T5" fmla="*/ 145 h 505"/>
                <a:gd name="T6" fmla="*/ 284 w 1301"/>
                <a:gd name="T7" fmla="*/ 455 h 505"/>
                <a:gd name="T8" fmla="*/ 90 w 1301"/>
                <a:gd name="T9" fmla="*/ 387 h 505"/>
              </a:gdLst>
              <a:ahLst/>
              <a:cxnLst>
                <a:cxn ang="0">
                  <a:pos x="T0" y="T1"/>
                </a:cxn>
                <a:cxn ang="0">
                  <a:pos x="T2" y="T3"/>
                </a:cxn>
                <a:cxn ang="0">
                  <a:pos x="T4" y="T5"/>
                </a:cxn>
                <a:cxn ang="0">
                  <a:pos x="T6" y="T7"/>
                </a:cxn>
                <a:cxn ang="0">
                  <a:pos x="T8" y="T9"/>
                </a:cxn>
              </a:cxnLst>
              <a:rect l="0" t="0" r="r" b="b"/>
              <a:pathLst>
                <a:path w="1301" h="505">
                  <a:moveTo>
                    <a:pt x="90" y="387"/>
                  </a:moveTo>
                  <a:cubicBezTo>
                    <a:pt x="1084" y="43"/>
                    <a:pt x="1084" y="43"/>
                    <a:pt x="1084" y="43"/>
                  </a:cubicBezTo>
                  <a:cubicBezTo>
                    <a:pt x="1209" y="0"/>
                    <a:pt x="1301" y="108"/>
                    <a:pt x="1191" y="145"/>
                  </a:cubicBezTo>
                  <a:cubicBezTo>
                    <a:pt x="284" y="455"/>
                    <a:pt x="284" y="455"/>
                    <a:pt x="284" y="455"/>
                  </a:cubicBezTo>
                  <a:cubicBezTo>
                    <a:pt x="139" y="505"/>
                    <a:pt x="0" y="418"/>
                    <a:pt x="90" y="38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 name="Freeform 10">
              <a:extLst>
                <a:ext uri="{FF2B5EF4-FFF2-40B4-BE49-F238E27FC236}">
                  <a16:creationId xmlns:a16="http://schemas.microsoft.com/office/drawing/2014/main" id="{658D0E1E-76A2-4412-B057-AD3905ED374D}"/>
                </a:ext>
              </a:extLst>
            </p:cNvPr>
            <p:cNvSpPr>
              <a:spLocks/>
            </p:cNvSpPr>
            <p:nvPr/>
          </p:nvSpPr>
          <p:spPr bwMode="auto">
            <a:xfrm>
              <a:off x="4276" y="1646"/>
              <a:ext cx="1587" cy="595"/>
            </a:xfrm>
            <a:custGeom>
              <a:avLst/>
              <a:gdLst>
                <a:gd name="T0" fmla="*/ 87 w 670"/>
                <a:gd name="T1" fmla="*/ 138 h 251"/>
                <a:gd name="T2" fmla="*/ 485 w 670"/>
                <a:gd name="T3" fmla="*/ 0 h 251"/>
                <a:gd name="T4" fmla="*/ 514 w 670"/>
                <a:gd name="T5" fmla="*/ 13 h 251"/>
                <a:gd name="T6" fmla="*/ 670 w 670"/>
                <a:gd name="T7" fmla="*/ 69 h 251"/>
                <a:gd name="T8" fmla="*/ 274 w 670"/>
                <a:gd name="T9" fmla="*/ 203 h 251"/>
                <a:gd name="T10" fmla="*/ 87 w 670"/>
                <a:gd name="T11" fmla="*/ 138 h 251"/>
              </a:gdLst>
              <a:ahLst/>
              <a:cxnLst>
                <a:cxn ang="0">
                  <a:pos x="T0" y="T1"/>
                </a:cxn>
                <a:cxn ang="0">
                  <a:pos x="T2" y="T3"/>
                </a:cxn>
                <a:cxn ang="0">
                  <a:pos x="T4" y="T5"/>
                </a:cxn>
                <a:cxn ang="0">
                  <a:pos x="T6" y="T7"/>
                </a:cxn>
                <a:cxn ang="0">
                  <a:pos x="T8" y="T9"/>
                </a:cxn>
                <a:cxn ang="0">
                  <a:pos x="T10" y="T11"/>
                </a:cxn>
              </a:cxnLst>
              <a:rect l="0" t="0" r="r" b="b"/>
              <a:pathLst>
                <a:path w="670" h="251">
                  <a:moveTo>
                    <a:pt x="87" y="138"/>
                  </a:moveTo>
                  <a:cubicBezTo>
                    <a:pt x="485" y="0"/>
                    <a:pt x="485" y="0"/>
                    <a:pt x="485" y="0"/>
                  </a:cubicBezTo>
                  <a:cubicBezTo>
                    <a:pt x="494" y="5"/>
                    <a:pt x="504" y="10"/>
                    <a:pt x="514" y="13"/>
                  </a:cubicBezTo>
                  <a:cubicBezTo>
                    <a:pt x="670" y="69"/>
                    <a:pt x="670" y="69"/>
                    <a:pt x="670" y="69"/>
                  </a:cubicBezTo>
                  <a:cubicBezTo>
                    <a:pt x="274" y="203"/>
                    <a:pt x="274" y="203"/>
                    <a:pt x="274" y="203"/>
                  </a:cubicBezTo>
                  <a:cubicBezTo>
                    <a:pt x="134" y="251"/>
                    <a:pt x="0" y="168"/>
                    <a:pt x="87" y="13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 name="Freeform 11">
              <a:extLst>
                <a:ext uri="{FF2B5EF4-FFF2-40B4-BE49-F238E27FC236}">
                  <a16:creationId xmlns:a16="http://schemas.microsoft.com/office/drawing/2014/main" id="{2850FCF8-9431-4054-9C6D-B9D2282A0987}"/>
                </a:ext>
              </a:extLst>
            </p:cNvPr>
            <p:cNvSpPr>
              <a:spLocks/>
            </p:cNvSpPr>
            <p:nvPr/>
          </p:nvSpPr>
          <p:spPr bwMode="auto">
            <a:xfrm>
              <a:off x="5131" y="1857"/>
              <a:ext cx="235" cy="287"/>
            </a:xfrm>
            <a:custGeom>
              <a:avLst/>
              <a:gdLst>
                <a:gd name="T0" fmla="*/ 40 w 99"/>
                <a:gd name="T1" fmla="*/ 6 h 121"/>
                <a:gd name="T2" fmla="*/ 89 w 99"/>
                <a:gd name="T3" fmla="*/ 46 h 121"/>
                <a:gd name="T4" fmla="*/ 78 w 99"/>
                <a:gd name="T5" fmla="*/ 108 h 121"/>
                <a:gd name="T6" fmla="*/ 78 w 99"/>
                <a:gd name="T7" fmla="*/ 108 h 121"/>
                <a:gd name="T8" fmla="*/ 59 w 99"/>
                <a:gd name="T9" fmla="*/ 115 h 121"/>
                <a:gd name="T10" fmla="*/ 10 w 99"/>
                <a:gd name="T11" fmla="*/ 75 h 121"/>
                <a:gd name="T12" fmla="*/ 21 w 99"/>
                <a:gd name="T13" fmla="*/ 14 h 121"/>
                <a:gd name="T14" fmla="*/ 21 w 99"/>
                <a:gd name="T15" fmla="*/ 14 h 121"/>
                <a:gd name="T16" fmla="*/ 40 w 99"/>
                <a:gd name="T17"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1">
                  <a:moveTo>
                    <a:pt x="40" y="6"/>
                  </a:moveTo>
                  <a:cubicBezTo>
                    <a:pt x="57" y="0"/>
                    <a:pt x="78" y="18"/>
                    <a:pt x="89" y="46"/>
                  </a:cubicBezTo>
                  <a:cubicBezTo>
                    <a:pt x="99" y="74"/>
                    <a:pt x="94" y="101"/>
                    <a:pt x="78" y="108"/>
                  </a:cubicBezTo>
                  <a:cubicBezTo>
                    <a:pt x="78" y="108"/>
                    <a:pt x="78" y="108"/>
                    <a:pt x="78" y="108"/>
                  </a:cubicBezTo>
                  <a:cubicBezTo>
                    <a:pt x="59" y="115"/>
                    <a:pt x="59" y="115"/>
                    <a:pt x="59" y="115"/>
                  </a:cubicBezTo>
                  <a:cubicBezTo>
                    <a:pt x="42" y="121"/>
                    <a:pt x="20" y="103"/>
                    <a:pt x="10" y="75"/>
                  </a:cubicBezTo>
                  <a:cubicBezTo>
                    <a:pt x="0" y="47"/>
                    <a:pt x="5" y="20"/>
                    <a:pt x="21" y="14"/>
                  </a:cubicBezTo>
                  <a:cubicBezTo>
                    <a:pt x="21" y="14"/>
                    <a:pt x="21" y="14"/>
                    <a:pt x="21" y="14"/>
                  </a:cubicBezTo>
                  <a:lnTo>
                    <a:pt x="40" y="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 name="Freeform 12">
              <a:extLst>
                <a:ext uri="{FF2B5EF4-FFF2-40B4-BE49-F238E27FC236}">
                  <a16:creationId xmlns:a16="http://schemas.microsoft.com/office/drawing/2014/main" id="{45040DAF-D430-4178-B458-AF8FC510F375}"/>
                </a:ext>
              </a:extLst>
            </p:cNvPr>
            <p:cNvSpPr>
              <a:spLocks/>
            </p:cNvSpPr>
            <p:nvPr/>
          </p:nvSpPr>
          <p:spPr bwMode="auto">
            <a:xfrm>
              <a:off x="5233" y="1926"/>
              <a:ext cx="90" cy="128"/>
            </a:xfrm>
            <a:custGeom>
              <a:avLst/>
              <a:gdLst>
                <a:gd name="T0" fmla="*/ 10 w 38"/>
                <a:gd name="T1" fmla="*/ 3 h 54"/>
                <a:gd name="T2" fmla="*/ 33 w 38"/>
                <a:gd name="T3" fmla="*/ 22 h 54"/>
                <a:gd name="T4" fmla="*/ 27 w 38"/>
                <a:gd name="T5" fmla="*/ 51 h 54"/>
                <a:gd name="T6" fmla="*/ 4 w 38"/>
                <a:gd name="T7" fmla="*/ 32 h 54"/>
                <a:gd name="T8" fmla="*/ 10 w 38"/>
                <a:gd name="T9" fmla="*/ 3 h 54"/>
              </a:gdLst>
              <a:ahLst/>
              <a:cxnLst>
                <a:cxn ang="0">
                  <a:pos x="T0" y="T1"/>
                </a:cxn>
                <a:cxn ang="0">
                  <a:pos x="T2" y="T3"/>
                </a:cxn>
                <a:cxn ang="0">
                  <a:pos x="T4" y="T5"/>
                </a:cxn>
                <a:cxn ang="0">
                  <a:pos x="T6" y="T7"/>
                </a:cxn>
                <a:cxn ang="0">
                  <a:pos x="T8" y="T9"/>
                </a:cxn>
              </a:cxnLst>
              <a:rect l="0" t="0" r="r" b="b"/>
              <a:pathLst>
                <a:path w="38" h="54">
                  <a:moveTo>
                    <a:pt x="10" y="3"/>
                  </a:moveTo>
                  <a:cubicBezTo>
                    <a:pt x="17" y="0"/>
                    <a:pt x="28" y="8"/>
                    <a:pt x="33" y="22"/>
                  </a:cubicBezTo>
                  <a:cubicBezTo>
                    <a:pt x="38" y="35"/>
                    <a:pt x="35" y="48"/>
                    <a:pt x="27" y="51"/>
                  </a:cubicBezTo>
                  <a:cubicBezTo>
                    <a:pt x="20" y="54"/>
                    <a:pt x="9" y="45"/>
                    <a:pt x="4" y="32"/>
                  </a:cubicBezTo>
                  <a:cubicBezTo>
                    <a:pt x="0" y="19"/>
                    <a:pt x="2" y="6"/>
                    <a:pt x="10"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3">
              <a:extLst>
                <a:ext uri="{FF2B5EF4-FFF2-40B4-BE49-F238E27FC236}">
                  <a16:creationId xmlns:a16="http://schemas.microsoft.com/office/drawing/2014/main" id="{44E0D6E0-3762-423D-8E26-7C263E9DFE2D}"/>
                </a:ext>
              </a:extLst>
            </p:cNvPr>
            <p:cNvSpPr>
              <a:spLocks/>
            </p:cNvSpPr>
            <p:nvPr/>
          </p:nvSpPr>
          <p:spPr bwMode="auto">
            <a:xfrm>
              <a:off x="5259" y="1971"/>
              <a:ext cx="36" cy="38"/>
            </a:xfrm>
            <a:custGeom>
              <a:avLst/>
              <a:gdLst>
                <a:gd name="T0" fmla="*/ 8 w 15"/>
                <a:gd name="T1" fmla="*/ 0 h 16"/>
                <a:gd name="T2" fmla="*/ 15 w 15"/>
                <a:gd name="T3" fmla="*/ 8 h 16"/>
                <a:gd name="T4" fmla="*/ 7 w 15"/>
                <a:gd name="T5" fmla="*/ 15 h 16"/>
                <a:gd name="T6" fmla="*/ 0 w 15"/>
                <a:gd name="T7" fmla="*/ 8 h 16"/>
                <a:gd name="T8" fmla="*/ 8 w 15"/>
                <a:gd name="T9" fmla="*/ 0 h 16"/>
              </a:gdLst>
              <a:ahLst/>
              <a:cxnLst>
                <a:cxn ang="0">
                  <a:pos x="T0" y="T1"/>
                </a:cxn>
                <a:cxn ang="0">
                  <a:pos x="T2" y="T3"/>
                </a:cxn>
                <a:cxn ang="0">
                  <a:pos x="T4" y="T5"/>
                </a:cxn>
                <a:cxn ang="0">
                  <a:pos x="T6" y="T7"/>
                </a:cxn>
                <a:cxn ang="0">
                  <a:pos x="T8" y="T9"/>
                </a:cxn>
              </a:cxnLst>
              <a:rect l="0" t="0" r="r" b="b"/>
              <a:pathLst>
                <a:path w="15" h="16">
                  <a:moveTo>
                    <a:pt x="8" y="0"/>
                  </a:moveTo>
                  <a:cubicBezTo>
                    <a:pt x="12" y="1"/>
                    <a:pt x="15" y="4"/>
                    <a:pt x="15" y="8"/>
                  </a:cubicBezTo>
                  <a:cubicBezTo>
                    <a:pt x="15" y="13"/>
                    <a:pt x="11" y="16"/>
                    <a:pt x="7" y="15"/>
                  </a:cubicBezTo>
                  <a:cubicBezTo>
                    <a:pt x="3" y="15"/>
                    <a:pt x="0" y="12"/>
                    <a:pt x="0" y="8"/>
                  </a:cubicBezTo>
                  <a:cubicBezTo>
                    <a:pt x="0" y="3"/>
                    <a:pt x="4" y="0"/>
                    <a:pt x="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 name="Freeform 14">
              <a:extLst>
                <a:ext uri="{FF2B5EF4-FFF2-40B4-BE49-F238E27FC236}">
                  <a16:creationId xmlns:a16="http://schemas.microsoft.com/office/drawing/2014/main" id="{3473E8E1-D944-4AE4-B3CA-AD3268DE11F6}"/>
                </a:ext>
              </a:extLst>
            </p:cNvPr>
            <p:cNvSpPr>
              <a:spLocks/>
            </p:cNvSpPr>
            <p:nvPr/>
          </p:nvSpPr>
          <p:spPr bwMode="auto">
            <a:xfrm>
              <a:off x="5264" y="1598"/>
              <a:ext cx="125" cy="392"/>
            </a:xfrm>
            <a:custGeom>
              <a:avLst/>
              <a:gdLst>
                <a:gd name="T0" fmla="*/ 94 w 125"/>
                <a:gd name="T1" fmla="*/ 0 h 392"/>
                <a:gd name="T2" fmla="*/ 0 w 125"/>
                <a:gd name="T3" fmla="*/ 378 h 392"/>
                <a:gd name="T4" fmla="*/ 9 w 125"/>
                <a:gd name="T5" fmla="*/ 392 h 392"/>
                <a:gd name="T6" fmla="*/ 125 w 125"/>
                <a:gd name="T7" fmla="*/ 5 h 392"/>
                <a:gd name="T8" fmla="*/ 94 w 125"/>
                <a:gd name="T9" fmla="*/ 0 h 392"/>
              </a:gdLst>
              <a:ahLst/>
              <a:cxnLst>
                <a:cxn ang="0">
                  <a:pos x="T0" y="T1"/>
                </a:cxn>
                <a:cxn ang="0">
                  <a:pos x="T2" y="T3"/>
                </a:cxn>
                <a:cxn ang="0">
                  <a:pos x="T4" y="T5"/>
                </a:cxn>
                <a:cxn ang="0">
                  <a:pos x="T6" y="T7"/>
                </a:cxn>
                <a:cxn ang="0">
                  <a:pos x="T8" y="T9"/>
                </a:cxn>
              </a:cxnLst>
              <a:rect l="0" t="0" r="r" b="b"/>
              <a:pathLst>
                <a:path w="125" h="392">
                  <a:moveTo>
                    <a:pt x="94" y="0"/>
                  </a:moveTo>
                  <a:lnTo>
                    <a:pt x="0" y="378"/>
                  </a:lnTo>
                  <a:lnTo>
                    <a:pt x="9" y="392"/>
                  </a:lnTo>
                  <a:lnTo>
                    <a:pt x="125" y="5"/>
                  </a:lnTo>
                  <a:lnTo>
                    <a:pt x="9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15">
              <a:extLst>
                <a:ext uri="{FF2B5EF4-FFF2-40B4-BE49-F238E27FC236}">
                  <a16:creationId xmlns:a16="http://schemas.microsoft.com/office/drawing/2014/main" id="{5E6F9DC4-97D1-43FD-9967-E109C8EF6C7F}"/>
                </a:ext>
              </a:extLst>
            </p:cNvPr>
            <p:cNvSpPr>
              <a:spLocks/>
            </p:cNvSpPr>
            <p:nvPr/>
          </p:nvSpPr>
          <p:spPr bwMode="auto">
            <a:xfrm>
              <a:off x="5273" y="1603"/>
              <a:ext cx="178" cy="387"/>
            </a:xfrm>
            <a:custGeom>
              <a:avLst/>
              <a:gdLst>
                <a:gd name="T0" fmla="*/ 0 w 178"/>
                <a:gd name="T1" fmla="*/ 387 h 387"/>
                <a:gd name="T2" fmla="*/ 24 w 178"/>
                <a:gd name="T3" fmla="*/ 387 h 387"/>
                <a:gd name="T4" fmla="*/ 178 w 178"/>
                <a:gd name="T5" fmla="*/ 43 h 387"/>
                <a:gd name="T6" fmla="*/ 116 w 178"/>
                <a:gd name="T7" fmla="*/ 0 h 387"/>
                <a:gd name="T8" fmla="*/ 0 w 178"/>
                <a:gd name="T9" fmla="*/ 387 h 387"/>
              </a:gdLst>
              <a:ahLst/>
              <a:cxnLst>
                <a:cxn ang="0">
                  <a:pos x="T0" y="T1"/>
                </a:cxn>
                <a:cxn ang="0">
                  <a:pos x="T2" y="T3"/>
                </a:cxn>
                <a:cxn ang="0">
                  <a:pos x="T4" y="T5"/>
                </a:cxn>
                <a:cxn ang="0">
                  <a:pos x="T6" y="T7"/>
                </a:cxn>
                <a:cxn ang="0">
                  <a:pos x="T8" y="T9"/>
                </a:cxn>
              </a:cxnLst>
              <a:rect l="0" t="0" r="r" b="b"/>
              <a:pathLst>
                <a:path w="178" h="387">
                  <a:moveTo>
                    <a:pt x="0" y="387"/>
                  </a:moveTo>
                  <a:lnTo>
                    <a:pt x="24" y="387"/>
                  </a:lnTo>
                  <a:lnTo>
                    <a:pt x="178" y="43"/>
                  </a:lnTo>
                  <a:lnTo>
                    <a:pt x="116" y="0"/>
                  </a:lnTo>
                  <a:lnTo>
                    <a:pt x="0" y="387"/>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 name="Freeform 16">
              <a:extLst>
                <a:ext uri="{FF2B5EF4-FFF2-40B4-BE49-F238E27FC236}">
                  <a16:creationId xmlns:a16="http://schemas.microsoft.com/office/drawing/2014/main" id="{173E3E99-ADA8-41C4-9C4F-381D25A2D819}"/>
                </a:ext>
              </a:extLst>
            </p:cNvPr>
            <p:cNvSpPr>
              <a:spLocks/>
            </p:cNvSpPr>
            <p:nvPr/>
          </p:nvSpPr>
          <p:spPr bwMode="auto">
            <a:xfrm>
              <a:off x="5074" y="1102"/>
              <a:ext cx="1878" cy="1075"/>
            </a:xfrm>
            <a:custGeom>
              <a:avLst/>
              <a:gdLst>
                <a:gd name="T0" fmla="*/ 186 w 793"/>
                <a:gd name="T1" fmla="*/ 53 h 453"/>
                <a:gd name="T2" fmla="*/ 116 w 793"/>
                <a:gd name="T3" fmla="*/ 225 h 453"/>
                <a:gd name="T4" fmla="*/ 700 w 793"/>
                <a:gd name="T5" fmla="*/ 428 h 453"/>
                <a:gd name="T6" fmla="*/ 735 w 793"/>
                <a:gd name="T7" fmla="*/ 358 h 453"/>
                <a:gd name="T8" fmla="*/ 186 w 793"/>
                <a:gd name="T9" fmla="*/ 53 h 453"/>
              </a:gdLst>
              <a:ahLst/>
              <a:cxnLst>
                <a:cxn ang="0">
                  <a:pos x="T0" y="T1"/>
                </a:cxn>
                <a:cxn ang="0">
                  <a:pos x="T2" y="T3"/>
                </a:cxn>
                <a:cxn ang="0">
                  <a:pos x="T4" y="T5"/>
                </a:cxn>
                <a:cxn ang="0">
                  <a:pos x="T6" y="T7"/>
                </a:cxn>
                <a:cxn ang="0">
                  <a:pos x="T8" y="T9"/>
                </a:cxn>
              </a:cxnLst>
              <a:rect l="0" t="0" r="r" b="b"/>
              <a:pathLst>
                <a:path w="793" h="453">
                  <a:moveTo>
                    <a:pt x="186" y="53"/>
                  </a:moveTo>
                  <a:cubicBezTo>
                    <a:pt x="90" y="0"/>
                    <a:pt x="0" y="185"/>
                    <a:pt x="116" y="225"/>
                  </a:cubicBezTo>
                  <a:cubicBezTo>
                    <a:pt x="700" y="428"/>
                    <a:pt x="700" y="428"/>
                    <a:pt x="700" y="428"/>
                  </a:cubicBezTo>
                  <a:cubicBezTo>
                    <a:pt x="772" y="453"/>
                    <a:pt x="793" y="390"/>
                    <a:pt x="735" y="358"/>
                  </a:cubicBezTo>
                  <a:lnTo>
                    <a:pt x="186" y="5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17">
              <a:extLst>
                <a:ext uri="{FF2B5EF4-FFF2-40B4-BE49-F238E27FC236}">
                  <a16:creationId xmlns:a16="http://schemas.microsoft.com/office/drawing/2014/main" id="{24D8826B-4BA0-43EC-B25A-4D5C6DE27AD1}"/>
                </a:ext>
              </a:extLst>
            </p:cNvPr>
            <p:cNvSpPr>
              <a:spLocks/>
            </p:cNvSpPr>
            <p:nvPr/>
          </p:nvSpPr>
          <p:spPr bwMode="auto">
            <a:xfrm>
              <a:off x="5209" y="1209"/>
              <a:ext cx="303" cy="349"/>
            </a:xfrm>
            <a:custGeom>
              <a:avLst/>
              <a:gdLst>
                <a:gd name="T0" fmla="*/ 85 w 128"/>
                <a:gd name="T1" fmla="*/ 2 h 147"/>
                <a:gd name="T2" fmla="*/ 116 w 128"/>
                <a:gd name="T3" fmla="*/ 76 h 147"/>
                <a:gd name="T4" fmla="*/ 43 w 128"/>
                <a:gd name="T5" fmla="*/ 145 h 147"/>
                <a:gd name="T6" fmla="*/ 12 w 128"/>
                <a:gd name="T7" fmla="*/ 70 h 147"/>
                <a:gd name="T8" fmla="*/ 85 w 128"/>
                <a:gd name="T9" fmla="*/ 2 h 147"/>
              </a:gdLst>
              <a:ahLst/>
              <a:cxnLst>
                <a:cxn ang="0">
                  <a:pos x="T0" y="T1"/>
                </a:cxn>
                <a:cxn ang="0">
                  <a:pos x="T2" y="T3"/>
                </a:cxn>
                <a:cxn ang="0">
                  <a:pos x="T4" y="T5"/>
                </a:cxn>
                <a:cxn ang="0">
                  <a:pos x="T6" y="T7"/>
                </a:cxn>
                <a:cxn ang="0">
                  <a:pos x="T8" y="T9"/>
                </a:cxn>
              </a:cxnLst>
              <a:rect l="0" t="0" r="r" b="b"/>
              <a:pathLst>
                <a:path w="128" h="147">
                  <a:moveTo>
                    <a:pt x="85" y="2"/>
                  </a:moveTo>
                  <a:cubicBezTo>
                    <a:pt x="114" y="3"/>
                    <a:pt x="128" y="37"/>
                    <a:pt x="116" y="76"/>
                  </a:cubicBezTo>
                  <a:cubicBezTo>
                    <a:pt x="105" y="116"/>
                    <a:pt x="72" y="147"/>
                    <a:pt x="43" y="145"/>
                  </a:cubicBezTo>
                  <a:cubicBezTo>
                    <a:pt x="14" y="143"/>
                    <a:pt x="0" y="110"/>
                    <a:pt x="12" y="70"/>
                  </a:cubicBezTo>
                  <a:cubicBezTo>
                    <a:pt x="23" y="31"/>
                    <a:pt x="56" y="0"/>
                    <a:pt x="85" y="2"/>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 name="Freeform 18">
              <a:extLst>
                <a:ext uri="{FF2B5EF4-FFF2-40B4-BE49-F238E27FC236}">
                  <a16:creationId xmlns:a16="http://schemas.microsoft.com/office/drawing/2014/main" id="{1821CF14-C6CD-45BB-8E18-6217DA88E66C}"/>
                </a:ext>
              </a:extLst>
            </p:cNvPr>
            <p:cNvSpPr>
              <a:spLocks/>
            </p:cNvSpPr>
            <p:nvPr/>
          </p:nvSpPr>
          <p:spPr bwMode="auto">
            <a:xfrm>
              <a:off x="5709" y="1083"/>
              <a:ext cx="1544" cy="658"/>
            </a:xfrm>
            <a:custGeom>
              <a:avLst/>
              <a:gdLst>
                <a:gd name="T0" fmla="*/ 0 w 652"/>
                <a:gd name="T1" fmla="*/ 196 h 277"/>
                <a:gd name="T2" fmla="*/ 442 w 652"/>
                <a:gd name="T3" fmla="*/ 42 h 277"/>
                <a:gd name="T4" fmla="*/ 546 w 652"/>
                <a:gd name="T5" fmla="*/ 141 h 277"/>
                <a:gd name="T6" fmla="*/ 147 w 652"/>
                <a:gd name="T7" fmla="*/ 277 h 277"/>
                <a:gd name="T8" fmla="*/ 26 w 652"/>
                <a:gd name="T9" fmla="*/ 223 h 277"/>
                <a:gd name="T10" fmla="*/ 4 w 652"/>
                <a:gd name="T11" fmla="*/ 211 h 277"/>
                <a:gd name="T12" fmla="*/ 0 w 652"/>
                <a:gd name="T13" fmla="*/ 196 h 277"/>
              </a:gdLst>
              <a:ahLst/>
              <a:cxnLst>
                <a:cxn ang="0">
                  <a:pos x="T0" y="T1"/>
                </a:cxn>
                <a:cxn ang="0">
                  <a:pos x="T2" y="T3"/>
                </a:cxn>
                <a:cxn ang="0">
                  <a:pos x="T4" y="T5"/>
                </a:cxn>
                <a:cxn ang="0">
                  <a:pos x="T6" y="T7"/>
                </a:cxn>
                <a:cxn ang="0">
                  <a:pos x="T8" y="T9"/>
                </a:cxn>
                <a:cxn ang="0">
                  <a:pos x="T10" y="T11"/>
                </a:cxn>
                <a:cxn ang="0">
                  <a:pos x="T12" y="T13"/>
                </a:cxn>
              </a:cxnLst>
              <a:rect l="0" t="0" r="r" b="b"/>
              <a:pathLst>
                <a:path w="652" h="277">
                  <a:moveTo>
                    <a:pt x="0" y="196"/>
                  </a:moveTo>
                  <a:cubicBezTo>
                    <a:pt x="442" y="42"/>
                    <a:pt x="442" y="42"/>
                    <a:pt x="442" y="42"/>
                  </a:cubicBezTo>
                  <a:cubicBezTo>
                    <a:pt x="563" y="0"/>
                    <a:pt x="652" y="105"/>
                    <a:pt x="546" y="141"/>
                  </a:cubicBezTo>
                  <a:cubicBezTo>
                    <a:pt x="147" y="277"/>
                    <a:pt x="147" y="277"/>
                    <a:pt x="147" y="277"/>
                  </a:cubicBezTo>
                  <a:cubicBezTo>
                    <a:pt x="26" y="223"/>
                    <a:pt x="26" y="223"/>
                    <a:pt x="26" y="223"/>
                  </a:cubicBezTo>
                  <a:cubicBezTo>
                    <a:pt x="4" y="211"/>
                    <a:pt x="4" y="211"/>
                    <a:pt x="4" y="211"/>
                  </a:cubicBezTo>
                  <a:cubicBezTo>
                    <a:pt x="0" y="196"/>
                    <a:pt x="0" y="196"/>
                    <a:pt x="0" y="19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5" name="Freeform 19">
              <a:extLst>
                <a:ext uri="{FF2B5EF4-FFF2-40B4-BE49-F238E27FC236}">
                  <a16:creationId xmlns:a16="http://schemas.microsoft.com/office/drawing/2014/main" id="{40CD9D99-FA6D-4B2E-A179-777734F76686}"/>
                </a:ext>
              </a:extLst>
            </p:cNvPr>
            <p:cNvSpPr>
              <a:spLocks/>
            </p:cNvSpPr>
            <p:nvPr/>
          </p:nvSpPr>
          <p:spPr bwMode="auto">
            <a:xfrm>
              <a:off x="5591" y="1456"/>
              <a:ext cx="156" cy="292"/>
            </a:xfrm>
            <a:custGeom>
              <a:avLst/>
              <a:gdLst>
                <a:gd name="T0" fmla="*/ 20 w 66"/>
                <a:gd name="T1" fmla="*/ 9 h 123"/>
                <a:gd name="T2" fmla="*/ 66 w 66"/>
                <a:gd name="T3" fmla="*/ 112 h 123"/>
                <a:gd name="T4" fmla="*/ 62 w 66"/>
                <a:gd name="T5" fmla="*/ 123 h 123"/>
                <a:gd name="T6" fmla="*/ 7 w 66"/>
                <a:gd name="T7" fmla="*/ 20 h 123"/>
                <a:gd name="T8" fmla="*/ 20 w 66"/>
                <a:gd name="T9" fmla="*/ 9 h 123"/>
              </a:gdLst>
              <a:ahLst/>
              <a:cxnLst>
                <a:cxn ang="0">
                  <a:pos x="T0" y="T1"/>
                </a:cxn>
                <a:cxn ang="0">
                  <a:pos x="T2" y="T3"/>
                </a:cxn>
                <a:cxn ang="0">
                  <a:pos x="T4" y="T5"/>
                </a:cxn>
                <a:cxn ang="0">
                  <a:pos x="T6" y="T7"/>
                </a:cxn>
                <a:cxn ang="0">
                  <a:pos x="T8" y="T9"/>
                </a:cxn>
              </a:cxnLst>
              <a:rect l="0" t="0" r="r" b="b"/>
              <a:pathLst>
                <a:path w="66" h="123">
                  <a:moveTo>
                    <a:pt x="20" y="9"/>
                  </a:moveTo>
                  <a:cubicBezTo>
                    <a:pt x="66" y="112"/>
                    <a:pt x="66" y="112"/>
                    <a:pt x="66" y="112"/>
                  </a:cubicBezTo>
                  <a:cubicBezTo>
                    <a:pt x="62" y="123"/>
                    <a:pt x="62" y="123"/>
                    <a:pt x="62" y="123"/>
                  </a:cubicBezTo>
                  <a:cubicBezTo>
                    <a:pt x="7" y="20"/>
                    <a:pt x="7" y="20"/>
                    <a:pt x="7" y="20"/>
                  </a:cubicBezTo>
                  <a:cubicBezTo>
                    <a:pt x="0" y="7"/>
                    <a:pt x="16" y="0"/>
                    <a:pt x="20" y="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6" name="Freeform 20">
              <a:extLst>
                <a:ext uri="{FF2B5EF4-FFF2-40B4-BE49-F238E27FC236}">
                  <a16:creationId xmlns:a16="http://schemas.microsoft.com/office/drawing/2014/main" id="{A63928F4-81B8-4F41-84F8-A5B5B1241C08}"/>
                </a:ext>
              </a:extLst>
            </p:cNvPr>
            <p:cNvSpPr>
              <a:spLocks/>
            </p:cNvSpPr>
            <p:nvPr/>
          </p:nvSpPr>
          <p:spPr bwMode="auto">
            <a:xfrm>
              <a:off x="5633" y="1470"/>
              <a:ext cx="137" cy="254"/>
            </a:xfrm>
            <a:custGeom>
              <a:avLst/>
              <a:gdLst>
                <a:gd name="T0" fmla="*/ 7 w 137"/>
                <a:gd name="T1" fmla="*/ 24 h 254"/>
                <a:gd name="T2" fmla="*/ 0 w 137"/>
                <a:gd name="T3" fmla="*/ 0 h 254"/>
                <a:gd name="T4" fmla="*/ 76 w 137"/>
                <a:gd name="T5" fmla="*/ 55 h 254"/>
                <a:gd name="T6" fmla="*/ 76 w 137"/>
                <a:gd name="T7" fmla="*/ 78 h 254"/>
                <a:gd name="T8" fmla="*/ 85 w 137"/>
                <a:gd name="T9" fmla="*/ 114 h 254"/>
                <a:gd name="T10" fmla="*/ 137 w 137"/>
                <a:gd name="T11" fmla="*/ 143 h 254"/>
                <a:gd name="T12" fmla="*/ 85 w 137"/>
                <a:gd name="T13" fmla="*/ 114 h 254"/>
                <a:gd name="T14" fmla="*/ 135 w 137"/>
                <a:gd name="T15" fmla="*/ 254 h 254"/>
                <a:gd name="T16" fmla="*/ 114 w 137"/>
                <a:gd name="T17" fmla="*/ 252 h 254"/>
                <a:gd name="T18" fmla="*/ 7 w 137"/>
                <a:gd name="T19" fmla="*/ 2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254">
                  <a:moveTo>
                    <a:pt x="7" y="24"/>
                  </a:moveTo>
                  <a:lnTo>
                    <a:pt x="0" y="0"/>
                  </a:lnTo>
                  <a:lnTo>
                    <a:pt x="76" y="55"/>
                  </a:lnTo>
                  <a:lnTo>
                    <a:pt x="76" y="78"/>
                  </a:lnTo>
                  <a:lnTo>
                    <a:pt x="85" y="114"/>
                  </a:lnTo>
                  <a:lnTo>
                    <a:pt x="137" y="143"/>
                  </a:lnTo>
                  <a:lnTo>
                    <a:pt x="85" y="114"/>
                  </a:lnTo>
                  <a:lnTo>
                    <a:pt x="135" y="254"/>
                  </a:lnTo>
                  <a:lnTo>
                    <a:pt x="114" y="252"/>
                  </a:lnTo>
                  <a:lnTo>
                    <a:pt x="7" y="2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7" name="Freeform 21">
              <a:extLst>
                <a:ext uri="{FF2B5EF4-FFF2-40B4-BE49-F238E27FC236}">
                  <a16:creationId xmlns:a16="http://schemas.microsoft.com/office/drawing/2014/main" id="{94BE4229-4E93-4EAF-A55D-2A7F5AFE5B7B}"/>
                </a:ext>
              </a:extLst>
            </p:cNvPr>
            <p:cNvSpPr>
              <a:spLocks/>
            </p:cNvSpPr>
            <p:nvPr/>
          </p:nvSpPr>
          <p:spPr bwMode="auto">
            <a:xfrm>
              <a:off x="5702" y="1629"/>
              <a:ext cx="246" cy="306"/>
            </a:xfrm>
            <a:custGeom>
              <a:avLst/>
              <a:gdLst>
                <a:gd name="T0" fmla="*/ 50 w 104"/>
                <a:gd name="T1" fmla="*/ 4 h 129"/>
                <a:gd name="T2" fmla="*/ 97 w 104"/>
                <a:gd name="T3" fmla="*/ 54 h 129"/>
                <a:gd name="T4" fmla="*/ 76 w 104"/>
                <a:gd name="T5" fmla="*/ 119 h 129"/>
                <a:gd name="T6" fmla="*/ 76 w 104"/>
                <a:gd name="T7" fmla="*/ 119 h 129"/>
                <a:gd name="T8" fmla="*/ 54 w 104"/>
                <a:gd name="T9" fmla="*/ 125 h 129"/>
                <a:gd name="T10" fmla="*/ 7 w 104"/>
                <a:gd name="T11" fmla="*/ 74 h 129"/>
                <a:gd name="T12" fmla="*/ 28 w 104"/>
                <a:gd name="T13" fmla="*/ 9 h 129"/>
                <a:gd name="T14" fmla="*/ 28 w 104"/>
                <a:gd name="T15" fmla="*/ 9 h 129"/>
                <a:gd name="T16" fmla="*/ 50 w 104"/>
                <a:gd name="T17" fmla="*/ 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29">
                  <a:moveTo>
                    <a:pt x="50" y="4"/>
                  </a:moveTo>
                  <a:cubicBezTo>
                    <a:pt x="69" y="0"/>
                    <a:pt x="90" y="23"/>
                    <a:pt x="97" y="54"/>
                  </a:cubicBezTo>
                  <a:cubicBezTo>
                    <a:pt x="104" y="86"/>
                    <a:pt x="94" y="115"/>
                    <a:pt x="76" y="119"/>
                  </a:cubicBezTo>
                  <a:cubicBezTo>
                    <a:pt x="76" y="119"/>
                    <a:pt x="76" y="119"/>
                    <a:pt x="76" y="119"/>
                  </a:cubicBezTo>
                  <a:cubicBezTo>
                    <a:pt x="54" y="125"/>
                    <a:pt x="54" y="125"/>
                    <a:pt x="54" y="125"/>
                  </a:cubicBezTo>
                  <a:cubicBezTo>
                    <a:pt x="35" y="129"/>
                    <a:pt x="14" y="106"/>
                    <a:pt x="7" y="74"/>
                  </a:cubicBezTo>
                  <a:cubicBezTo>
                    <a:pt x="0" y="43"/>
                    <a:pt x="10" y="14"/>
                    <a:pt x="28" y="9"/>
                  </a:cubicBezTo>
                  <a:cubicBezTo>
                    <a:pt x="28" y="9"/>
                    <a:pt x="28" y="9"/>
                    <a:pt x="28" y="9"/>
                  </a:cubicBezTo>
                  <a:lnTo>
                    <a:pt x="50" y="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8" name="Freeform 22">
              <a:extLst>
                <a:ext uri="{FF2B5EF4-FFF2-40B4-BE49-F238E27FC236}">
                  <a16:creationId xmlns:a16="http://schemas.microsoft.com/office/drawing/2014/main" id="{38D1CA13-64BC-4145-A5D8-DED24C91114E}"/>
                </a:ext>
              </a:extLst>
            </p:cNvPr>
            <p:cNvSpPr>
              <a:spLocks/>
            </p:cNvSpPr>
            <p:nvPr/>
          </p:nvSpPr>
          <p:spPr bwMode="auto">
            <a:xfrm>
              <a:off x="5287" y="1309"/>
              <a:ext cx="159" cy="161"/>
            </a:xfrm>
            <a:custGeom>
              <a:avLst/>
              <a:gdLst>
                <a:gd name="T0" fmla="*/ 41 w 67"/>
                <a:gd name="T1" fmla="*/ 1 h 68"/>
                <a:gd name="T2" fmla="*/ 62 w 67"/>
                <a:gd name="T3" fmla="*/ 36 h 68"/>
                <a:gd name="T4" fmla="*/ 25 w 67"/>
                <a:gd name="T5" fmla="*/ 67 h 68"/>
                <a:gd name="T6" fmla="*/ 4 w 67"/>
                <a:gd name="T7" fmla="*/ 33 h 68"/>
                <a:gd name="T8" fmla="*/ 41 w 67"/>
                <a:gd name="T9" fmla="*/ 1 h 68"/>
              </a:gdLst>
              <a:ahLst/>
              <a:cxnLst>
                <a:cxn ang="0">
                  <a:pos x="T0" y="T1"/>
                </a:cxn>
                <a:cxn ang="0">
                  <a:pos x="T2" y="T3"/>
                </a:cxn>
                <a:cxn ang="0">
                  <a:pos x="T4" y="T5"/>
                </a:cxn>
                <a:cxn ang="0">
                  <a:pos x="T6" y="T7"/>
                </a:cxn>
                <a:cxn ang="0">
                  <a:pos x="T8" y="T9"/>
                </a:cxn>
              </a:cxnLst>
              <a:rect l="0" t="0" r="r" b="b"/>
              <a:pathLst>
                <a:path w="67" h="68">
                  <a:moveTo>
                    <a:pt x="41" y="1"/>
                  </a:moveTo>
                  <a:cubicBezTo>
                    <a:pt x="58" y="2"/>
                    <a:pt x="67" y="18"/>
                    <a:pt x="62" y="36"/>
                  </a:cubicBezTo>
                  <a:cubicBezTo>
                    <a:pt x="58" y="54"/>
                    <a:pt x="41" y="68"/>
                    <a:pt x="25" y="67"/>
                  </a:cubicBezTo>
                  <a:cubicBezTo>
                    <a:pt x="9" y="66"/>
                    <a:pt x="0" y="51"/>
                    <a:pt x="4" y="33"/>
                  </a:cubicBezTo>
                  <a:cubicBezTo>
                    <a:pt x="9" y="14"/>
                    <a:pt x="25" y="0"/>
                    <a:pt x="41" y="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9" name="Freeform 23">
              <a:extLst>
                <a:ext uri="{FF2B5EF4-FFF2-40B4-BE49-F238E27FC236}">
                  <a16:creationId xmlns:a16="http://schemas.microsoft.com/office/drawing/2014/main" id="{2C17C59F-F9B1-4941-A812-DBBCC935B16D}"/>
                </a:ext>
              </a:extLst>
            </p:cNvPr>
            <p:cNvSpPr>
              <a:spLocks/>
            </p:cNvSpPr>
            <p:nvPr/>
          </p:nvSpPr>
          <p:spPr bwMode="auto">
            <a:xfrm>
              <a:off x="5292" y="1330"/>
              <a:ext cx="100" cy="100"/>
            </a:xfrm>
            <a:custGeom>
              <a:avLst/>
              <a:gdLst>
                <a:gd name="T0" fmla="*/ 26 w 42"/>
                <a:gd name="T1" fmla="*/ 0 h 42"/>
                <a:gd name="T2" fmla="*/ 39 w 42"/>
                <a:gd name="T3" fmla="*/ 22 h 42"/>
                <a:gd name="T4" fmla="*/ 16 w 42"/>
                <a:gd name="T5" fmla="*/ 41 h 42"/>
                <a:gd name="T6" fmla="*/ 3 w 42"/>
                <a:gd name="T7" fmla="*/ 20 h 42"/>
                <a:gd name="T8" fmla="*/ 26 w 42"/>
                <a:gd name="T9" fmla="*/ 0 h 42"/>
              </a:gdLst>
              <a:ahLst/>
              <a:cxnLst>
                <a:cxn ang="0">
                  <a:pos x="T0" y="T1"/>
                </a:cxn>
                <a:cxn ang="0">
                  <a:pos x="T2" y="T3"/>
                </a:cxn>
                <a:cxn ang="0">
                  <a:pos x="T4" y="T5"/>
                </a:cxn>
                <a:cxn ang="0">
                  <a:pos x="T6" y="T7"/>
                </a:cxn>
                <a:cxn ang="0">
                  <a:pos x="T8" y="T9"/>
                </a:cxn>
              </a:cxnLst>
              <a:rect l="0" t="0" r="r" b="b"/>
              <a:pathLst>
                <a:path w="42" h="42">
                  <a:moveTo>
                    <a:pt x="26" y="0"/>
                  </a:moveTo>
                  <a:cubicBezTo>
                    <a:pt x="36" y="1"/>
                    <a:pt x="42" y="11"/>
                    <a:pt x="39" y="22"/>
                  </a:cubicBezTo>
                  <a:cubicBezTo>
                    <a:pt x="36" y="33"/>
                    <a:pt x="26" y="42"/>
                    <a:pt x="16" y="41"/>
                  </a:cubicBezTo>
                  <a:cubicBezTo>
                    <a:pt x="6" y="41"/>
                    <a:pt x="0" y="31"/>
                    <a:pt x="3" y="20"/>
                  </a:cubicBezTo>
                  <a:cubicBezTo>
                    <a:pt x="5" y="8"/>
                    <a:pt x="16" y="0"/>
                    <a:pt x="2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0" name="Freeform 24">
              <a:extLst>
                <a:ext uri="{FF2B5EF4-FFF2-40B4-BE49-F238E27FC236}">
                  <a16:creationId xmlns:a16="http://schemas.microsoft.com/office/drawing/2014/main" id="{D52396D0-864B-45B0-AC63-7FDCE81EEC93}"/>
                </a:ext>
              </a:extLst>
            </p:cNvPr>
            <p:cNvSpPr>
              <a:spLocks/>
            </p:cNvSpPr>
            <p:nvPr/>
          </p:nvSpPr>
          <p:spPr bwMode="auto">
            <a:xfrm>
              <a:off x="6696" y="1919"/>
              <a:ext cx="216" cy="225"/>
            </a:xfrm>
            <a:custGeom>
              <a:avLst/>
              <a:gdLst>
                <a:gd name="T0" fmla="*/ 0 w 91"/>
                <a:gd name="T1" fmla="*/ 78 h 95"/>
                <a:gd name="T2" fmla="*/ 80 w 91"/>
                <a:gd name="T3" fmla="*/ 74 h 95"/>
                <a:gd name="T4" fmla="*/ 50 w 91"/>
                <a:gd name="T5" fmla="*/ 14 h 95"/>
                <a:gd name="T6" fmla="*/ 25 w 91"/>
                <a:gd name="T7" fmla="*/ 0 h 95"/>
                <a:gd name="T8" fmla="*/ 0 w 91"/>
                <a:gd name="T9" fmla="*/ 78 h 95"/>
              </a:gdLst>
              <a:ahLst/>
              <a:cxnLst>
                <a:cxn ang="0">
                  <a:pos x="T0" y="T1"/>
                </a:cxn>
                <a:cxn ang="0">
                  <a:pos x="T2" y="T3"/>
                </a:cxn>
                <a:cxn ang="0">
                  <a:pos x="T4" y="T5"/>
                </a:cxn>
                <a:cxn ang="0">
                  <a:pos x="T6" y="T7"/>
                </a:cxn>
                <a:cxn ang="0">
                  <a:pos x="T8" y="T9"/>
                </a:cxn>
              </a:cxnLst>
              <a:rect l="0" t="0" r="r" b="b"/>
              <a:pathLst>
                <a:path w="91" h="95">
                  <a:moveTo>
                    <a:pt x="0" y="78"/>
                  </a:moveTo>
                  <a:cubicBezTo>
                    <a:pt x="39" y="94"/>
                    <a:pt x="69" y="95"/>
                    <a:pt x="80" y="74"/>
                  </a:cubicBezTo>
                  <a:cubicBezTo>
                    <a:pt x="91" y="52"/>
                    <a:pt x="78" y="30"/>
                    <a:pt x="50" y="14"/>
                  </a:cubicBezTo>
                  <a:cubicBezTo>
                    <a:pt x="25" y="0"/>
                    <a:pt x="25" y="0"/>
                    <a:pt x="25" y="0"/>
                  </a:cubicBezTo>
                  <a:cubicBezTo>
                    <a:pt x="57" y="17"/>
                    <a:pt x="31" y="87"/>
                    <a:pt x="0" y="7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1" name="Freeform 25">
              <a:extLst>
                <a:ext uri="{FF2B5EF4-FFF2-40B4-BE49-F238E27FC236}">
                  <a16:creationId xmlns:a16="http://schemas.microsoft.com/office/drawing/2014/main" id="{794D2981-0AED-4C46-82A1-EE9CA97BCB0C}"/>
                </a:ext>
              </a:extLst>
            </p:cNvPr>
            <p:cNvSpPr>
              <a:spLocks/>
            </p:cNvSpPr>
            <p:nvPr/>
          </p:nvSpPr>
          <p:spPr bwMode="auto">
            <a:xfrm>
              <a:off x="5813" y="1705"/>
              <a:ext cx="90" cy="138"/>
            </a:xfrm>
            <a:custGeom>
              <a:avLst/>
              <a:gdLst>
                <a:gd name="T0" fmla="*/ 13 w 38"/>
                <a:gd name="T1" fmla="*/ 2 h 58"/>
                <a:gd name="T2" fmla="*/ 35 w 38"/>
                <a:gd name="T3" fmla="*/ 26 h 58"/>
                <a:gd name="T4" fmla="*/ 25 w 38"/>
                <a:gd name="T5" fmla="*/ 56 h 58"/>
                <a:gd name="T6" fmla="*/ 3 w 38"/>
                <a:gd name="T7" fmla="*/ 33 h 58"/>
                <a:gd name="T8" fmla="*/ 13 w 38"/>
                <a:gd name="T9" fmla="*/ 2 h 58"/>
              </a:gdLst>
              <a:ahLst/>
              <a:cxnLst>
                <a:cxn ang="0">
                  <a:pos x="T0" y="T1"/>
                </a:cxn>
                <a:cxn ang="0">
                  <a:pos x="T2" y="T3"/>
                </a:cxn>
                <a:cxn ang="0">
                  <a:pos x="T4" y="T5"/>
                </a:cxn>
                <a:cxn ang="0">
                  <a:pos x="T6" y="T7"/>
                </a:cxn>
                <a:cxn ang="0">
                  <a:pos x="T8" y="T9"/>
                </a:cxn>
              </a:cxnLst>
              <a:rect l="0" t="0" r="r" b="b"/>
              <a:pathLst>
                <a:path w="38" h="58">
                  <a:moveTo>
                    <a:pt x="13" y="2"/>
                  </a:moveTo>
                  <a:cubicBezTo>
                    <a:pt x="22" y="0"/>
                    <a:pt x="31" y="11"/>
                    <a:pt x="35" y="26"/>
                  </a:cubicBezTo>
                  <a:cubicBezTo>
                    <a:pt x="38" y="41"/>
                    <a:pt x="33" y="54"/>
                    <a:pt x="25" y="56"/>
                  </a:cubicBezTo>
                  <a:cubicBezTo>
                    <a:pt x="16" y="58"/>
                    <a:pt x="6" y="48"/>
                    <a:pt x="3" y="33"/>
                  </a:cubicBezTo>
                  <a:cubicBezTo>
                    <a:pt x="0" y="18"/>
                    <a:pt x="4" y="4"/>
                    <a:pt x="13"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2" name="Freeform 26">
              <a:extLst>
                <a:ext uri="{FF2B5EF4-FFF2-40B4-BE49-F238E27FC236}">
                  <a16:creationId xmlns:a16="http://schemas.microsoft.com/office/drawing/2014/main" id="{0590A764-41B2-4BB4-9BB1-654733BF9580}"/>
                </a:ext>
              </a:extLst>
            </p:cNvPr>
            <p:cNvSpPr>
              <a:spLocks/>
            </p:cNvSpPr>
            <p:nvPr/>
          </p:nvSpPr>
          <p:spPr bwMode="auto">
            <a:xfrm>
              <a:off x="4833" y="929"/>
              <a:ext cx="509" cy="816"/>
            </a:xfrm>
            <a:custGeom>
              <a:avLst/>
              <a:gdLst>
                <a:gd name="T0" fmla="*/ 97 w 215"/>
                <a:gd name="T1" fmla="*/ 344 h 344"/>
                <a:gd name="T2" fmla="*/ 215 w 215"/>
                <a:gd name="T3" fmla="*/ 0 h 344"/>
                <a:gd name="T4" fmla="*/ 97 w 215"/>
                <a:gd name="T5" fmla="*/ 344 h 344"/>
              </a:gdLst>
              <a:ahLst/>
              <a:cxnLst>
                <a:cxn ang="0">
                  <a:pos x="T0" y="T1"/>
                </a:cxn>
                <a:cxn ang="0">
                  <a:pos x="T2" y="T3"/>
                </a:cxn>
                <a:cxn ang="0">
                  <a:pos x="T4" y="T5"/>
                </a:cxn>
              </a:cxnLst>
              <a:rect l="0" t="0" r="r" b="b"/>
              <a:pathLst>
                <a:path w="215" h="344">
                  <a:moveTo>
                    <a:pt x="97" y="344"/>
                  </a:moveTo>
                  <a:cubicBezTo>
                    <a:pt x="0" y="242"/>
                    <a:pt x="94" y="37"/>
                    <a:pt x="215" y="0"/>
                  </a:cubicBezTo>
                  <a:cubicBezTo>
                    <a:pt x="124" y="43"/>
                    <a:pt x="35" y="245"/>
                    <a:pt x="97" y="3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3" name="Freeform 27">
              <a:extLst>
                <a:ext uri="{FF2B5EF4-FFF2-40B4-BE49-F238E27FC236}">
                  <a16:creationId xmlns:a16="http://schemas.microsoft.com/office/drawing/2014/main" id="{7942913D-1ABB-4E81-B048-197000C80AD3}"/>
                </a:ext>
              </a:extLst>
            </p:cNvPr>
            <p:cNvSpPr>
              <a:spLocks/>
            </p:cNvSpPr>
            <p:nvPr/>
          </p:nvSpPr>
          <p:spPr bwMode="auto">
            <a:xfrm>
              <a:off x="5313" y="981"/>
              <a:ext cx="491" cy="831"/>
            </a:xfrm>
            <a:custGeom>
              <a:avLst/>
              <a:gdLst>
                <a:gd name="T0" fmla="*/ 0 w 207"/>
                <a:gd name="T1" fmla="*/ 350 h 350"/>
                <a:gd name="T2" fmla="*/ 112 w 207"/>
                <a:gd name="T3" fmla="*/ 0 h 350"/>
                <a:gd name="T4" fmla="*/ 0 w 207"/>
                <a:gd name="T5" fmla="*/ 350 h 350"/>
              </a:gdLst>
              <a:ahLst/>
              <a:cxnLst>
                <a:cxn ang="0">
                  <a:pos x="T0" y="T1"/>
                </a:cxn>
                <a:cxn ang="0">
                  <a:pos x="T2" y="T3"/>
                </a:cxn>
                <a:cxn ang="0">
                  <a:pos x="T4" y="T5"/>
                </a:cxn>
              </a:cxnLst>
              <a:rect l="0" t="0" r="r" b="b"/>
              <a:pathLst>
                <a:path w="207" h="350">
                  <a:moveTo>
                    <a:pt x="0" y="350"/>
                  </a:moveTo>
                  <a:cubicBezTo>
                    <a:pt x="81" y="297"/>
                    <a:pt x="167" y="88"/>
                    <a:pt x="112" y="0"/>
                  </a:cubicBezTo>
                  <a:cubicBezTo>
                    <a:pt x="207" y="101"/>
                    <a:pt x="121" y="315"/>
                    <a:pt x="0" y="3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4" name="Freeform 28">
              <a:extLst>
                <a:ext uri="{FF2B5EF4-FFF2-40B4-BE49-F238E27FC236}">
                  <a16:creationId xmlns:a16="http://schemas.microsoft.com/office/drawing/2014/main" id="{357F0BAD-36BE-41E8-8049-2BF7DF703F2B}"/>
                </a:ext>
              </a:extLst>
            </p:cNvPr>
            <p:cNvSpPr>
              <a:spLocks/>
            </p:cNvSpPr>
            <p:nvPr/>
          </p:nvSpPr>
          <p:spPr bwMode="auto">
            <a:xfrm>
              <a:off x="5323" y="915"/>
              <a:ext cx="206" cy="456"/>
            </a:xfrm>
            <a:custGeom>
              <a:avLst/>
              <a:gdLst>
                <a:gd name="T0" fmla="*/ 39 w 87"/>
                <a:gd name="T1" fmla="*/ 1 h 192"/>
                <a:gd name="T2" fmla="*/ 87 w 87"/>
                <a:gd name="T3" fmla="*/ 13 h 192"/>
                <a:gd name="T4" fmla="*/ 0 w 87"/>
                <a:gd name="T5" fmla="*/ 192 h 192"/>
                <a:gd name="T6" fmla="*/ 39 w 87"/>
                <a:gd name="T7" fmla="*/ 1 h 192"/>
              </a:gdLst>
              <a:ahLst/>
              <a:cxnLst>
                <a:cxn ang="0">
                  <a:pos x="T0" y="T1"/>
                </a:cxn>
                <a:cxn ang="0">
                  <a:pos x="T2" y="T3"/>
                </a:cxn>
                <a:cxn ang="0">
                  <a:pos x="T4" y="T5"/>
                </a:cxn>
                <a:cxn ang="0">
                  <a:pos x="T6" y="T7"/>
                </a:cxn>
              </a:cxnLst>
              <a:rect l="0" t="0" r="r" b="b"/>
              <a:pathLst>
                <a:path w="87" h="192">
                  <a:moveTo>
                    <a:pt x="39" y="1"/>
                  </a:moveTo>
                  <a:cubicBezTo>
                    <a:pt x="54" y="0"/>
                    <a:pt x="78" y="7"/>
                    <a:pt x="87" y="13"/>
                  </a:cubicBezTo>
                  <a:cubicBezTo>
                    <a:pt x="0" y="192"/>
                    <a:pt x="0" y="192"/>
                    <a:pt x="0" y="192"/>
                  </a:cubicBezTo>
                  <a:lnTo>
                    <a:pt x="39"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5" name="Freeform 29">
              <a:extLst>
                <a:ext uri="{FF2B5EF4-FFF2-40B4-BE49-F238E27FC236}">
                  <a16:creationId xmlns:a16="http://schemas.microsoft.com/office/drawing/2014/main" id="{BC10FB2E-5FFD-4A5E-BB88-3CF146866219}"/>
                </a:ext>
              </a:extLst>
            </p:cNvPr>
            <p:cNvSpPr>
              <a:spLocks/>
            </p:cNvSpPr>
            <p:nvPr/>
          </p:nvSpPr>
          <p:spPr bwMode="auto">
            <a:xfrm>
              <a:off x="5119" y="1371"/>
              <a:ext cx="204" cy="455"/>
            </a:xfrm>
            <a:custGeom>
              <a:avLst/>
              <a:gdLst>
                <a:gd name="T0" fmla="*/ 47 w 86"/>
                <a:gd name="T1" fmla="*/ 191 h 192"/>
                <a:gd name="T2" fmla="*/ 0 w 86"/>
                <a:gd name="T3" fmla="*/ 179 h 192"/>
                <a:gd name="T4" fmla="*/ 86 w 86"/>
                <a:gd name="T5" fmla="*/ 0 h 192"/>
                <a:gd name="T6" fmla="*/ 47 w 86"/>
                <a:gd name="T7" fmla="*/ 191 h 192"/>
              </a:gdLst>
              <a:ahLst/>
              <a:cxnLst>
                <a:cxn ang="0">
                  <a:pos x="T0" y="T1"/>
                </a:cxn>
                <a:cxn ang="0">
                  <a:pos x="T2" y="T3"/>
                </a:cxn>
                <a:cxn ang="0">
                  <a:pos x="T4" y="T5"/>
                </a:cxn>
                <a:cxn ang="0">
                  <a:pos x="T6" y="T7"/>
                </a:cxn>
              </a:cxnLst>
              <a:rect l="0" t="0" r="r" b="b"/>
              <a:pathLst>
                <a:path w="86" h="192">
                  <a:moveTo>
                    <a:pt x="47" y="191"/>
                  </a:moveTo>
                  <a:cubicBezTo>
                    <a:pt x="32" y="192"/>
                    <a:pt x="8" y="186"/>
                    <a:pt x="0" y="179"/>
                  </a:cubicBezTo>
                  <a:cubicBezTo>
                    <a:pt x="86" y="0"/>
                    <a:pt x="86" y="0"/>
                    <a:pt x="86" y="0"/>
                  </a:cubicBezTo>
                  <a:lnTo>
                    <a:pt x="47" y="1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D06DE104-EFFE-448C-83BF-04C2934CBD40}"/>
              </a:ext>
            </a:extLst>
          </p:cNvPr>
          <p:cNvSpPr txBox="1"/>
          <p:nvPr/>
        </p:nvSpPr>
        <p:spPr>
          <a:xfrm>
            <a:off x="2459709" y="3290428"/>
            <a:ext cx="13549746" cy="2554545"/>
          </a:xfrm>
          <a:prstGeom prst="rect">
            <a:avLst/>
          </a:prstGeom>
          <a:noFill/>
        </p:spPr>
        <p:txBody>
          <a:bodyPr wrap="square" rtlCol="0">
            <a:spAutoFit/>
          </a:bodyPr>
          <a:lstStyle/>
          <a:p>
            <a:pPr algn="ctr"/>
            <a:r>
              <a:rPr lang="en-US" sz="8000" b="1">
                <a:solidFill>
                  <a:schemeClr val="accent4">
                    <a:lumMod val="50000"/>
                  </a:schemeClr>
                </a:solidFill>
                <a:effectLst>
                  <a:outerShdw blurRad="38100" dist="38100" dir="2700000" algn="tl">
                    <a:srgbClr val="000000">
                      <a:alpha val="43137"/>
                    </a:srgbClr>
                  </a:outerShdw>
                </a:effectLst>
              </a:rPr>
              <a:t>Cảm ơn quý Thầy cô và các bạn đã theo dõi và lắng nghe</a:t>
            </a:r>
          </a:p>
        </p:txBody>
      </p:sp>
    </p:spTree>
    <p:extLst>
      <p:ext uri="{BB962C8B-B14F-4D97-AF65-F5344CB8AC3E}">
        <p14:creationId xmlns:p14="http://schemas.microsoft.com/office/powerpoint/2010/main" val="115118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2" presetClass="entr" presetSubtype="2"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500" fill="hold"/>
                                        <p:tgtEl>
                                          <p:spTgt spid="54"/>
                                        </p:tgtEl>
                                        <p:attrNameLst>
                                          <p:attrName>ppt_x</p:attrName>
                                        </p:attrNameLst>
                                      </p:cBhvr>
                                      <p:tavLst>
                                        <p:tav tm="0">
                                          <p:val>
                                            <p:strVal val="1+#ppt_w/2"/>
                                          </p:val>
                                        </p:tav>
                                        <p:tav tm="100000">
                                          <p:val>
                                            <p:strVal val="#ppt_x"/>
                                          </p:val>
                                        </p:tav>
                                      </p:tavLst>
                                    </p:anim>
                                    <p:anim calcmode="lin" valueType="num">
                                      <p:cBhvr additive="base">
                                        <p:cTn id="11"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Giới thiệu chung</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745499" cy="828086"/>
            <a:chOff x="0" y="0"/>
            <a:chExt cx="6745498"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54188"/>
              <a:ext cx="5603584" cy="68262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Lý do thực hiện đề tài</a:t>
              </a:r>
              <a:endParaRPr sz="48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5800818" cy="828086"/>
            <a:chOff x="1021151" y="9437850"/>
            <a:chExt cx="5800818"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solidFill>
                    <a:schemeClr val="tx2">
                      <a:lumMod val="75000"/>
                    </a:schemeClr>
                  </a:solidFill>
                </a:rPr>
                <a:t>2</a:t>
              </a:r>
              <a:endParaRPr sz="44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92038"/>
              <a:ext cx="4658904" cy="682623"/>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Mục tiêu luận văn</a:t>
              </a:r>
              <a:endParaRPr sz="48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72634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906307" y="733337"/>
            <a:ext cx="8475398" cy="1103507"/>
            <a:chOff x="4906307" y="733337"/>
            <a:chExt cx="847539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906307" y="733337"/>
              <a:ext cx="847539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Lý do thực hiện đề tài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a:t>
            </a:fld>
            <a:endParaRPr lang="en-US" sz="2800"/>
          </a:p>
        </p:txBody>
      </p:sp>
      <p:grpSp>
        <p:nvGrpSpPr>
          <p:cNvPr id="8" name="Group 7">
            <a:extLst>
              <a:ext uri="{FF2B5EF4-FFF2-40B4-BE49-F238E27FC236}">
                <a16:creationId xmlns:a16="http://schemas.microsoft.com/office/drawing/2014/main" id="{AADAC0DA-F062-46F6-B0A1-F629F205BDB8}"/>
              </a:ext>
            </a:extLst>
          </p:cNvPr>
          <p:cNvGrpSpPr/>
          <p:nvPr/>
        </p:nvGrpSpPr>
        <p:grpSpPr>
          <a:xfrm>
            <a:off x="686413" y="4729613"/>
            <a:ext cx="5743364" cy="5425317"/>
            <a:chOff x="1207675" y="1387446"/>
            <a:chExt cx="5089216" cy="4807394"/>
          </a:xfrm>
        </p:grpSpPr>
        <p:sp>
          <p:nvSpPr>
            <p:cNvPr id="9" name="Rectangle 8">
              <a:extLst>
                <a:ext uri="{FF2B5EF4-FFF2-40B4-BE49-F238E27FC236}">
                  <a16:creationId xmlns:a16="http://schemas.microsoft.com/office/drawing/2014/main" id="{1D0F5A58-9DE6-42A7-8534-0F87CEC6D224}"/>
                </a:ext>
              </a:extLst>
            </p:cNvPr>
            <p:cNvSpPr/>
            <p:nvPr/>
          </p:nvSpPr>
          <p:spPr>
            <a:xfrm>
              <a:off x="2833926" y="2793456"/>
              <a:ext cx="1028283" cy="10282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D2AF0A7-98A3-4E27-A9AC-0A7EA269EA18}"/>
                </a:ext>
              </a:extLst>
            </p:cNvPr>
            <p:cNvSpPr/>
            <p:nvPr/>
          </p:nvSpPr>
          <p:spPr>
            <a:xfrm>
              <a:off x="3852549" y="2793456"/>
              <a:ext cx="1028283" cy="10282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6E23128-00C9-4517-9F5D-02B78D7AE870}"/>
                </a:ext>
              </a:extLst>
            </p:cNvPr>
            <p:cNvSpPr/>
            <p:nvPr/>
          </p:nvSpPr>
          <p:spPr>
            <a:xfrm>
              <a:off x="2833926" y="3835387"/>
              <a:ext cx="1028283" cy="10282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40758BD-4763-4098-A1E0-FC25D722EC4E}"/>
                </a:ext>
              </a:extLst>
            </p:cNvPr>
            <p:cNvSpPr/>
            <p:nvPr/>
          </p:nvSpPr>
          <p:spPr>
            <a:xfrm>
              <a:off x="3852549" y="3835387"/>
              <a:ext cx="1028283" cy="10282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7">
              <a:extLst>
                <a:ext uri="{FF2B5EF4-FFF2-40B4-BE49-F238E27FC236}">
                  <a16:creationId xmlns:a16="http://schemas.microsoft.com/office/drawing/2014/main" id="{11941A72-0349-4EFA-965D-D1C12FE787AB}"/>
                </a:ext>
              </a:extLst>
            </p:cNvPr>
            <p:cNvSpPr>
              <a:spLocks/>
            </p:cNvSpPr>
            <p:nvPr/>
          </p:nvSpPr>
          <p:spPr bwMode="auto">
            <a:xfrm>
              <a:off x="1207675" y="1387446"/>
              <a:ext cx="1758482" cy="1694207"/>
            </a:xfrm>
            <a:custGeom>
              <a:avLst/>
              <a:gdLst>
                <a:gd name="T0" fmla="*/ 2134 w 2134"/>
                <a:gd name="T1" fmla="*/ 0 h 2056"/>
                <a:gd name="T2" fmla="*/ 2081 w 2134"/>
                <a:gd name="T3" fmla="*/ 2056 h 2056"/>
                <a:gd name="T4" fmla="*/ 0 w 2134"/>
                <a:gd name="T5" fmla="*/ 2056 h 2056"/>
                <a:gd name="T6" fmla="*/ 141 w 2134"/>
                <a:gd name="T7" fmla="*/ 217 h 2056"/>
                <a:gd name="T8" fmla="*/ 2134 w 2134"/>
                <a:gd name="T9" fmla="*/ 0 h 2056"/>
              </a:gdLst>
              <a:ahLst/>
              <a:cxnLst>
                <a:cxn ang="0">
                  <a:pos x="T0" y="T1"/>
                </a:cxn>
                <a:cxn ang="0">
                  <a:pos x="T2" y="T3"/>
                </a:cxn>
                <a:cxn ang="0">
                  <a:pos x="T4" y="T5"/>
                </a:cxn>
                <a:cxn ang="0">
                  <a:pos x="T6" y="T7"/>
                </a:cxn>
                <a:cxn ang="0">
                  <a:pos x="T8" y="T9"/>
                </a:cxn>
              </a:cxnLst>
              <a:rect l="0" t="0" r="r" b="b"/>
              <a:pathLst>
                <a:path w="2134" h="2056">
                  <a:moveTo>
                    <a:pt x="2134" y="0"/>
                  </a:moveTo>
                  <a:lnTo>
                    <a:pt x="2081" y="2056"/>
                  </a:lnTo>
                  <a:lnTo>
                    <a:pt x="0" y="2056"/>
                  </a:lnTo>
                  <a:lnTo>
                    <a:pt x="141" y="217"/>
                  </a:lnTo>
                  <a:lnTo>
                    <a:pt x="2134"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1</a:t>
              </a:r>
            </a:p>
          </p:txBody>
        </p:sp>
        <p:sp>
          <p:nvSpPr>
            <p:cNvPr id="14" name="Freeform 8">
              <a:extLst>
                <a:ext uri="{FF2B5EF4-FFF2-40B4-BE49-F238E27FC236}">
                  <a16:creationId xmlns:a16="http://schemas.microsoft.com/office/drawing/2014/main" id="{8DC7B8FE-B04C-44AC-970D-D73BA0B776F6}"/>
                </a:ext>
              </a:extLst>
            </p:cNvPr>
            <p:cNvSpPr>
              <a:spLocks/>
            </p:cNvSpPr>
            <p:nvPr/>
          </p:nvSpPr>
          <p:spPr bwMode="auto">
            <a:xfrm>
              <a:off x="2922484" y="1387446"/>
              <a:ext cx="580942" cy="2113639"/>
            </a:xfrm>
            <a:custGeom>
              <a:avLst/>
              <a:gdLst>
                <a:gd name="T0" fmla="*/ 53 w 705"/>
                <a:gd name="T1" fmla="*/ 0 h 2565"/>
                <a:gd name="T2" fmla="*/ 705 w 705"/>
                <a:gd name="T3" fmla="*/ 2099 h 2565"/>
                <a:gd name="T4" fmla="*/ 705 w 705"/>
                <a:gd name="T5" fmla="*/ 2565 h 2565"/>
                <a:gd name="T6" fmla="*/ 0 w 705"/>
                <a:gd name="T7" fmla="*/ 2056 h 2565"/>
                <a:gd name="T8" fmla="*/ 53 w 705"/>
                <a:gd name="T9" fmla="*/ 0 h 2565"/>
              </a:gdLst>
              <a:ahLst/>
              <a:cxnLst>
                <a:cxn ang="0">
                  <a:pos x="T0" y="T1"/>
                </a:cxn>
                <a:cxn ang="0">
                  <a:pos x="T2" y="T3"/>
                </a:cxn>
                <a:cxn ang="0">
                  <a:pos x="T4" y="T5"/>
                </a:cxn>
                <a:cxn ang="0">
                  <a:pos x="T6" y="T7"/>
                </a:cxn>
                <a:cxn ang="0">
                  <a:pos x="T8" y="T9"/>
                </a:cxn>
              </a:cxnLst>
              <a:rect l="0" t="0" r="r" b="b"/>
              <a:pathLst>
                <a:path w="705" h="2565">
                  <a:moveTo>
                    <a:pt x="53" y="0"/>
                  </a:moveTo>
                  <a:lnTo>
                    <a:pt x="705" y="2099"/>
                  </a:lnTo>
                  <a:lnTo>
                    <a:pt x="705" y="2565"/>
                  </a:lnTo>
                  <a:lnTo>
                    <a:pt x="0" y="2056"/>
                  </a:lnTo>
                  <a:lnTo>
                    <a:pt x="53"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9">
              <a:extLst>
                <a:ext uri="{FF2B5EF4-FFF2-40B4-BE49-F238E27FC236}">
                  <a16:creationId xmlns:a16="http://schemas.microsoft.com/office/drawing/2014/main" id="{C7693AE1-0812-446C-B2B6-F206290AE502}"/>
                </a:ext>
              </a:extLst>
            </p:cNvPr>
            <p:cNvSpPr>
              <a:spLocks/>
            </p:cNvSpPr>
            <p:nvPr/>
          </p:nvSpPr>
          <p:spPr bwMode="auto">
            <a:xfrm>
              <a:off x="1207675" y="3081653"/>
              <a:ext cx="2295751" cy="419432"/>
            </a:xfrm>
            <a:custGeom>
              <a:avLst/>
              <a:gdLst>
                <a:gd name="T0" fmla="*/ 0 w 2786"/>
                <a:gd name="T1" fmla="*/ 0 h 509"/>
                <a:gd name="T2" fmla="*/ 2081 w 2786"/>
                <a:gd name="T3" fmla="*/ 0 h 509"/>
                <a:gd name="T4" fmla="*/ 2786 w 2786"/>
                <a:gd name="T5" fmla="*/ 509 h 509"/>
                <a:gd name="T6" fmla="*/ 2433 w 2786"/>
                <a:gd name="T7" fmla="*/ 509 h 509"/>
                <a:gd name="T8" fmla="*/ 0 w 2786"/>
                <a:gd name="T9" fmla="*/ 0 h 509"/>
              </a:gdLst>
              <a:ahLst/>
              <a:cxnLst>
                <a:cxn ang="0">
                  <a:pos x="T0" y="T1"/>
                </a:cxn>
                <a:cxn ang="0">
                  <a:pos x="T2" y="T3"/>
                </a:cxn>
                <a:cxn ang="0">
                  <a:pos x="T4" y="T5"/>
                </a:cxn>
                <a:cxn ang="0">
                  <a:pos x="T6" y="T7"/>
                </a:cxn>
                <a:cxn ang="0">
                  <a:pos x="T8" y="T9"/>
                </a:cxn>
              </a:cxnLst>
              <a:rect l="0" t="0" r="r" b="b"/>
              <a:pathLst>
                <a:path w="2786" h="509">
                  <a:moveTo>
                    <a:pt x="0" y="0"/>
                  </a:moveTo>
                  <a:lnTo>
                    <a:pt x="2081" y="0"/>
                  </a:lnTo>
                  <a:lnTo>
                    <a:pt x="2786" y="509"/>
                  </a:lnTo>
                  <a:lnTo>
                    <a:pt x="2433" y="509"/>
                  </a:lnTo>
                  <a:lnTo>
                    <a:pt x="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0">
              <a:extLst>
                <a:ext uri="{FF2B5EF4-FFF2-40B4-BE49-F238E27FC236}">
                  <a16:creationId xmlns:a16="http://schemas.microsoft.com/office/drawing/2014/main" id="{62EE738F-3304-45D0-A961-F37604091B8A}"/>
                </a:ext>
              </a:extLst>
            </p:cNvPr>
            <p:cNvSpPr>
              <a:spLocks/>
            </p:cNvSpPr>
            <p:nvPr/>
          </p:nvSpPr>
          <p:spPr bwMode="auto">
            <a:xfrm>
              <a:off x="4850717" y="1851375"/>
              <a:ext cx="1142107" cy="1105849"/>
            </a:xfrm>
            <a:custGeom>
              <a:avLst/>
              <a:gdLst>
                <a:gd name="T0" fmla="*/ 0 w 1386"/>
                <a:gd name="T1" fmla="*/ 0 h 1342"/>
                <a:gd name="T2" fmla="*/ 1311 w 1386"/>
                <a:gd name="T3" fmla="*/ 109 h 1342"/>
                <a:gd name="T4" fmla="*/ 1386 w 1386"/>
                <a:gd name="T5" fmla="*/ 1342 h 1342"/>
                <a:gd name="T6" fmla="*/ 0 w 1386"/>
                <a:gd name="T7" fmla="*/ 1342 h 1342"/>
                <a:gd name="T8" fmla="*/ 0 w 1386"/>
                <a:gd name="T9" fmla="*/ 0 h 1342"/>
              </a:gdLst>
              <a:ahLst/>
              <a:cxnLst>
                <a:cxn ang="0">
                  <a:pos x="T0" y="T1"/>
                </a:cxn>
                <a:cxn ang="0">
                  <a:pos x="T2" y="T3"/>
                </a:cxn>
                <a:cxn ang="0">
                  <a:pos x="T4" y="T5"/>
                </a:cxn>
                <a:cxn ang="0">
                  <a:pos x="T6" y="T7"/>
                </a:cxn>
                <a:cxn ang="0">
                  <a:pos x="T8" y="T9"/>
                </a:cxn>
              </a:cxnLst>
              <a:rect l="0" t="0" r="r" b="b"/>
              <a:pathLst>
                <a:path w="1386" h="1342">
                  <a:moveTo>
                    <a:pt x="0" y="0"/>
                  </a:moveTo>
                  <a:lnTo>
                    <a:pt x="1311" y="109"/>
                  </a:lnTo>
                  <a:lnTo>
                    <a:pt x="1386" y="1342"/>
                  </a:lnTo>
                  <a:lnTo>
                    <a:pt x="0" y="1342"/>
                  </a:lnTo>
                  <a:lnTo>
                    <a:pt x="0" y="0"/>
                  </a:lnTo>
                  <a:close/>
                </a:path>
              </a:pathLst>
            </a:custGeom>
            <a:solidFill>
              <a:schemeClr val="accent2"/>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2</a:t>
              </a:r>
            </a:p>
          </p:txBody>
        </p:sp>
        <p:sp>
          <p:nvSpPr>
            <p:cNvPr id="17" name="Freeform 11">
              <a:extLst>
                <a:ext uri="{FF2B5EF4-FFF2-40B4-BE49-F238E27FC236}">
                  <a16:creationId xmlns:a16="http://schemas.microsoft.com/office/drawing/2014/main" id="{30C60E4B-5BE0-46A6-AFB4-D480D5947D60}"/>
                </a:ext>
              </a:extLst>
            </p:cNvPr>
            <p:cNvSpPr>
              <a:spLocks/>
            </p:cNvSpPr>
            <p:nvPr/>
          </p:nvSpPr>
          <p:spPr bwMode="auto">
            <a:xfrm>
              <a:off x="4189844" y="1851375"/>
              <a:ext cx="660873" cy="1649709"/>
            </a:xfrm>
            <a:custGeom>
              <a:avLst/>
              <a:gdLst>
                <a:gd name="T0" fmla="*/ 802 w 802"/>
                <a:gd name="T1" fmla="*/ 0 h 2002"/>
                <a:gd name="T2" fmla="*/ 802 w 802"/>
                <a:gd name="T3" fmla="*/ 1342 h 2002"/>
                <a:gd name="T4" fmla="*/ 0 w 802"/>
                <a:gd name="T5" fmla="*/ 2002 h 2002"/>
                <a:gd name="T6" fmla="*/ 0 w 802"/>
                <a:gd name="T7" fmla="*/ 1634 h 2002"/>
                <a:gd name="T8" fmla="*/ 802 w 802"/>
                <a:gd name="T9" fmla="*/ 0 h 2002"/>
              </a:gdLst>
              <a:ahLst/>
              <a:cxnLst>
                <a:cxn ang="0">
                  <a:pos x="T0" y="T1"/>
                </a:cxn>
                <a:cxn ang="0">
                  <a:pos x="T2" y="T3"/>
                </a:cxn>
                <a:cxn ang="0">
                  <a:pos x="T4" y="T5"/>
                </a:cxn>
                <a:cxn ang="0">
                  <a:pos x="T6" y="T7"/>
                </a:cxn>
                <a:cxn ang="0">
                  <a:pos x="T8" y="T9"/>
                </a:cxn>
              </a:cxnLst>
              <a:rect l="0" t="0" r="r" b="b"/>
              <a:pathLst>
                <a:path w="802" h="2002">
                  <a:moveTo>
                    <a:pt x="802" y="0"/>
                  </a:moveTo>
                  <a:lnTo>
                    <a:pt x="802" y="1342"/>
                  </a:lnTo>
                  <a:lnTo>
                    <a:pt x="0" y="2002"/>
                  </a:lnTo>
                  <a:lnTo>
                    <a:pt x="0" y="1634"/>
                  </a:lnTo>
                  <a:lnTo>
                    <a:pt x="802"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12">
              <a:extLst>
                <a:ext uri="{FF2B5EF4-FFF2-40B4-BE49-F238E27FC236}">
                  <a16:creationId xmlns:a16="http://schemas.microsoft.com/office/drawing/2014/main" id="{279E3BFB-9F40-4694-9026-B47554B03E1F}"/>
                </a:ext>
              </a:extLst>
            </p:cNvPr>
            <p:cNvSpPr>
              <a:spLocks/>
            </p:cNvSpPr>
            <p:nvPr/>
          </p:nvSpPr>
          <p:spPr bwMode="auto">
            <a:xfrm>
              <a:off x="4189844" y="2957224"/>
              <a:ext cx="1802980" cy="543860"/>
            </a:xfrm>
            <a:custGeom>
              <a:avLst/>
              <a:gdLst>
                <a:gd name="T0" fmla="*/ 802 w 2188"/>
                <a:gd name="T1" fmla="*/ 0 h 660"/>
                <a:gd name="T2" fmla="*/ 2188 w 2188"/>
                <a:gd name="T3" fmla="*/ 0 h 660"/>
                <a:gd name="T4" fmla="*/ 358 w 2188"/>
                <a:gd name="T5" fmla="*/ 660 h 660"/>
                <a:gd name="T6" fmla="*/ 0 w 2188"/>
                <a:gd name="T7" fmla="*/ 660 h 660"/>
                <a:gd name="T8" fmla="*/ 802 w 2188"/>
                <a:gd name="T9" fmla="*/ 0 h 660"/>
              </a:gdLst>
              <a:ahLst/>
              <a:cxnLst>
                <a:cxn ang="0">
                  <a:pos x="T0" y="T1"/>
                </a:cxn>
                <a:cxn ang="0">
                  <a:pos x="T2" y="T3"/>
                </a:cxn>
                <a:cxn ang="0">
                  <a:pos x="T4" y="T5"/>
                </a:cxn>
                <a:cxn ang="0">
                  <a:pos x="T6" y="T7"/>
                </a:cxn>
                <a:cxn ang="0">
                  <a:pos x="T8" y="T9"/>
                </a:cxn>
              </a:cxnLst>
              <a:rect l="0" t="0" r="r" b="b"/>
              <a:pathLst>
                <a:path w="2188" h="660">
                  <a:moveTo>
                    <a:pt x="802" y="0"/>
                  </a:moveTo>
                  <a:lnTo>
                    <a:pt x="2188" y="0"/>
                  </a:lnTo>
                  <a:lnTo>
                    <a:pt x="358" y="660"/>
                  </a:lnTo>
                  <a:lnTo>
                    <a:pt x="0" y="660"/>
                  </a:lnTo>
                  <a:lnTo>
                    <a:pt x="802"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13">
              <a:extLst>
                <a:ext uri="{FF2B5EF4-FFF2-40B4-BE49-F238E27FC236}">
                  <a16:creationId xmlns:a16="http://schemas.microsoft.com/office/drawing/2014/main" id="{861FD0DF-852D-4215-A77D-48529C2C14D1}"/>
                </a:ext>
              </a:extLst>
            </p:cNvPr>
            <p:cNvSpPr>
              <a:spLocks/>
            </p:cNvSpPr>
            <p:nvPr/>
          </p:nvSpPr>
          <p:spPr bwMode="auto">
            <a:xfrm>
              <a:off x="2172616" y="4410814"/>
              <a:ext cx="927859" cy="881713"/>
            </a:xfrm>
            <a:custGeom>
              <a:avLst/>
              <a:gdLst>
                <a:gd name="T0" fmla="*/ 0 w 1126"/>
                <a:gd name="T1" fmla="*/ 0 h 1070"/>
                <a:gd name="T2" fmla="*/ 1126 w 1126"/>
                <a:gd name="T3" fmla="*/ 0 h 1070"/>
                <a:gd name="T4" fmla="*/ 1126 w 1126"/>
                <a:gd name="T5" fmla="*/ 1070 h 1070"/>
                <a:gd name="T6" fmla="*/ 0 w 1126"/>
                <a:gd name="T7" fmla="*/ 1027 h 1070"/>
                <a:gd name="T8" fmla="*/ 0 w 1126"/>
                <a:gd name="T9" fmla="*/ 0 h 1070"/>
              </a:gdLst>
              <a:ahLst/>
              <a:cxnLst>
                <a:cxn ang="0">
                  <a:pos x="T0" y="T1"/>
                </a:cxn>
                <a:cxn ang="0">
                  <a:pos x="T2" y="T3"/>
                </a:cxn>
                <a:cxn ang="0">
                  <a:pos x="T4" y="T5"/>
                </a:cxn>
                <a:cxn ang="0">
                  <a:pos x="T6" y="T7"/>
                </a:cxn>
                <a:cxn ang="0">
                  <a:pos x="T8" y="T9"/>
                </a:cxn>
              </a:cxnLst>
              <a:rect l="0" t="0" r="r" b="b"/>
              <a:pathLst>
                <a:path w="1126" h="1070">
                  <a:moveTo>
                    <a:pt x="0" y="0"/>
                  </a:moveTo>
                  <a:lnTo>
                    <a:pt x="1126" y="0"/>
                  </a:lnTo>
                  <a:lnTo>
                    <a:pt x="1126" y="1070"/>
                  </a:lnTo>
                  <a:lnTo>
                    <a:pt x="0" y="1027"/>
                  </a:lnTo>
                  <a:lnTo>
                    <a:pt x="0" y="0"/>
                  </a:lnTo>
                  <a:close/>
                </a:path>
              </a:pathLst>
            </a:custGeom>
            <a:solidFill>
              <a:schemeClr val="accent4"/>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4</a:t>
              </a:r>
            </a:p>
          </p:txBody>
        </p:sp>
        <p:sp>
          <p:nvSpPr>
            <p:cNvPr id="20" name="Freeform 14">
              <a:extLst>
                <a:ext uri="{FF2B5EF4-FFF2-40B4-BE49-F238E27FC236}">
                  <a16:creationId xmlns:a16="http://schemas.microsoft.com/office/drawing/2014/main" id="{C0055ADD-4CFE-4A1F-A4AA-B6460A08EAB3}"/>
                </a:ext>
              </a:extLst>
            </p:cNvPr>
            <p:cNvSpPr>
              <a:spLocks/>
            </p:cNvSpPr>
            <p:nvPr/>
          </p:nvSpPr>
          <p:spPr bwMode="auto">
            <a:xfrm>
              <a:off x="3100475" y="4178437"/>
              <a:ext cx="402951" cy="1114089"/>
            </a:xfrm>
            <a:custGeom>
              <a:avLst/>
              <a:gdLst>
                <a:gd name="T0" fmla="*/ 489 w 489"/>
                <a:gd name="T1" fmla="*/ 0 h 1352"/>
                <a:gd name="T2" fmla="*/ 489 w 489"/>
                <a:gd name="T3" fmla="*/ 380 h 1352"/>
                <a:gd name="T4" fmla="*/ 0 w 489"/>
                <a:gd name="T5" fmla="*/ 1352 h 1352"/>
                <a:gd name="T6" fmla="*/ 0 w 489"/>
                <a:gd name="T7" fmla="*/ 282 h 1352"/>
                <a:gd name="T8" fmla="*/ 489 w 489"/>
                <a:gd name="T9" fmla="*/ 0 h 1352"/>
              </a:gdLst>
              <a:ahLst/>
              <a:cxnLst>
                <a:cxn ang="0">
                  <a:pos x="T0" y="T1"/>
                </a:cxn>
                <a:cxn ang="0">
                  <a:pos x="T2" y="T3"/>
                </a:cxn>
                <a:cxn ang="0">
                  <a:pos x="T4" y="T5"/>
                </a:cxn>
                <a:cxn ang="0">
                  <a:pos x="T6" y="T7"/>
                </a:cxn>
                <a:cxn ang="0">
                  <a:pos x="T8" y="T9"/>
                </a:cxn>
              </a:cxnLst>
              <a:rect l="0" t="0" r="r" b="b"/>
              <a:pathLst>
                <a:path w="489" h="1352">
                  <a:moveTo>
                    <a:pt x="489" y="0"/>
                  </a:moveTo>
                  <a:lnTo>
                    <a:pt x="489" y="380"/>
                  </a:lnTo>
                  <a:lnTo>
                    <a:pt x="0" y="1352"/>
                  </a:lnTo>
                  <a:lnTo>
                    <a:pt x="0" y="282"/>
                  </a:lnTo>
                  <a:lnTo>
                    <a:pt x="489"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5">
              <a:extLst>
                <a:ext uri="{FF2B5EF4-FFF2-40B4-BE49-F238E27FC236}">
                  <a16:creationId xmlns:a16="http://schemas.microsoft.com/office/drawing/2014/main" id="{2EE41258-79E1-484E-87EF-C4ADC04D8A09}"/>
                </a:ext>
              </a:extLst>
            </p:cNvPr>
            <p:cNvSpPr>
              <a:spLocks/>
            </p:cNvSpPr>
            <p:nvPr/>
          </p:nvSpPr>
          <p:spPr bwMode="auto">
            <a:xfrm>
              <a:off x="2172616" y="4178437"/>
              <a:ext cx="1330810" cy="232377"/>
            </a:xfrm>
            <a:custGeom>
              <a:avLst/>
              <a:gdLst>
                <a:gd name="T0" fmla="*/ 1214 w 1615"/>
                <a:gd name="T1" fmla="*/ 0 h 282"/>
                <a:gd name="T2" fmla="*/ 1615 w 1615"/>
                <a:gd name="T3" fmla="*/ 0 h 282"/>
                <a:gd name="T4" fmla="*/ 1126 w 1615"/>
                <a:gd name="T5" fmla="*/ 282 h 282"/>
                <a:gd name="T6" fmla="*/ 0 w 1615"/>
                <a:gd name="T7" fmla="*/ 282 h 282"/>
                <a:gd name="T8" fmla="*/ 1214 w 1615"/>
                <a:gd name="T9" fmla="*/ 0 h 282"/>
              </a:gdLst>
              <a:ahLst/>
              <a:cxnLst>
                <a:cxn ang="0">
                  <a:pos x="T0" y="T1"/>
                </a:cxn>
                <a:cxn ang="0">
                  <a:pos x="T2" y="T3"/>
                </a:cxn>
                <a:cxn ang="0">
                  <a:pos x="T4" y="T5"/>
                </a:cxn>
                <a:cxn ang="0">
                  <a:pos x="T6" y="T7"/>
                </a:cxn>
                <a:cxn ang="0">
                  <a:pos x="T8" y="T9"/>
                </a:cxn>
              </a:cxnLst>
              <a:rect l="0" t="0" r="r" b="b"/>
              <a:pathLst>
                <a:path w="1615" h="282">
                  <a:moveTo>
                    <a:pt x="1214" y="0"/>
                  </a:moveTo>
                  <a:lnTo>
                    <a:pt x="1615" y="0"/>
                  </a:lnTo>
                  <a:lnTo>
                    <a:pt x="1126" y="282"/>
                  </a:lnTo>
                  <a:lnTo>
                    <a:pt x="0" y="282"/>
                  </a:lnTo>
                  <a:lnTo>
                    <a:pt x="1214"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6">
              <a:extLst>
                <a:ext uri="{FF2B5EF4-FFF2-40B4-BE49-F238E27FC236}">
                  <a16:creationId xmlns:a16="http://schemas.microsoft.com/office/drawing/2014/main" id="{213514C7-724C-4117-8F78-97ED8347298B}"/>
                </a:ext>
              </a:extLst>
            </p:cNvPr>
            <p:cNvSpPr>
              <a:spLocks/>
            </p:cNvSpPr>
            <p:nvPr/>
          </p:nvSpPr>
          <p:spPr bwMode="auto">
            <a:xfrm>
              <a:off x="4520280" y="4472616"/>
              <a:ext cx="1776611" cy="1722224"/>
            </a:xfrm>
            <a:custGeom>
              <a:avLst/>
              <a:gdLst>
                <a:gd name="T0" fmla="*/ 2156 w 2156"/>
                <a:gd name="T1" fmla="*/ 0 h 2090"/>
                <a:gd name="T2" fmla="*/ 1973 w 2156"/>
                <a:gd name="T3" fmla="*/ 1851 h 2090"/>
                <a:gd name="T4" fmla="*/ 0 w 2156"/>
                <a:gd name="T5" fmla="*/ 2090 h 2090"/>
                <a:gd name="T6" fmla="*/ 0 w 2156"/>
                <a:gd name="T7" fmla="*/ 54 h 2090"/>
                <a:gd name="T8" fmla="*/ 2156 w 2156"/>
                <a:gd name="T9" fmla="*/ 0 h 2090"/>
              </a:gdLst>
              <a:ahLst/>
              <a:cxnLst>
                <a:cxn ang="0">
                  <a:pos x="T0" y="T1"/>
                </a:cxn>
                <a:cxn ang="0">
                  <a:pos x="T2" y="T3"/>
                </a:cxn>
                <a:cxn ang="0">
                  <a:pos x="T4" y="T5"/>
                </a:cxn>
                <a:cxn ang="0">
                  <a:pos x="T6" y="T7"/>
                </a:cxn>
                <a:cxn ang="0">
                  <a:pos x="T8" y="T9"/>
                </a:cxn>
              </a:cxnLst>
              <a:rect l="0" t="0" r="r" b="b"/>
              <a:pathLst>
                <a:path w="2156" h="2090">
                  <a:moveTo>
                    <a:pt x="2156" y="0"/>
                  </a:moveTo>
                  <a:lnTo>
                    <a:pt x="1973" y="1851"/>
                  </a:lnTo>
                  <a:lnTo>
                    <a:pt x="0" y="2090"/>
                  </a:lnTo>
                  <a:lnTo>
                    <a:pt x="0" y="54"/>
                  </a:lnTo>
                  <a:lnTo>
                    <a:pt x="2156" y="0"/>
                  </a:lnTo>
                  <a:close/>
                </a:path>
              </a:pathLst>
            </a:custGeom>
            <a:solidFill>
              <a:schemeClr val="accent5"/>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3</a:t>
              </a:r>
            </a:p>
          </p:txBody>
        </p:sp>
        <p:sp>
          <p:nvSpPr>
            <p:cNvPr id="23" name="Freeform 17">
              <a:extLst>
                <a:ext uri="{FF2B5EF4-FFF2-40B4-BE49-F238E27FC236}">
                  <a16:creationId xmlns:a16="http://schemas.microsoft.com/office/drawing/2014/main" id="{9B48D8EF-CBD4-455C-B42E-B7DAC5A16B2C}"/>
                </a:ext>
              </a:extLst>
            </p:cNvPr>
            <p:cNvSpPr>
              <a:spLocks/>
            </p:cNvSpPr>
            <p:nvPr/>
          </p:nvSpPr>
          <p:spPr bwMode="auto">
            <a:xfrm>
              <a:off x="4136281" y="4178437"/>
              <a:ext cx="2160610" cy="338677"/>
            </a:xfrm>
            <a:custGeom>
              <a:avLst/>
              <a:gdLst>
                <a:gd name="T0" fmla="*/ 0 w 2622"/>
                <a:gd name="T1" fmla="*/ 0 h 411"/>
                <a:gd name="T2" fmla="*/ 564 w 2622"/>
                <a:gd name="T3" fmla="*/ 0 h 411"/>
                <a:gd name="T4" fmla="*/ 2622 w 2622"/>
                <a:gd name="T5" fmla="*/ 357 h 411"/>
                <a:gd name="T6" fmla="*/ 466 w 2622"/>
                <a:gd name="T7" fmla="*/ 411 h 411"/>
                <a:gd name="T8" fmla="*/ 0 w 2622"/>
                <a:gd name="T9" fmla="*/ 0 h 411"/>
              </a:gdLst>
              <a:ahLst/>
              <a:cxnLst>
                <a:cxn ang="0">
                  <a:pos x="T0" y="T1"/>
                </a:cxn>
                <a:cxn ang="0">
                  <a:pos x="T2" y="T3"/>
                </a:cxn>
                <a:cxn ang="0">
                  <a:pos x="T4" y="T5"/>
                </a:cxn>
                <a:cxn ang="0">
                  <a:pos x="T6" y="T7"/>
                </a:cxn>
                <a:cxn ang="0">
                  <a:pos x="T8" y="T9"/>
                </a:cxn>
              </a:cxnLst>
              <a:rect l="0" t="0" r="r" b="b"/>
              <a:pathLst>
                <a:path w="2622" h="411">
                  <a:moveTo>
                    <a:pt x="0" y="0"/>
                  </a:moveTo>
                  <a:lnTo>
                    <a:pt x="564" y="0"/>
                  </a:lnTo>
                  <a:lnTo>
                    <a:pt x="2622" y="357"/>
                  </a:lnTo>
                  <a:lnTo>
                    <a:pt x="466" y="411"/>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8">
              <a:extLst>
                <a:ext uri="{FF2B5EF4-FFF2-40B4-BE49-F238E27FC236}">
                  <a16:creationId xmlns:a16="http://schemas.microsoft.com/office/drawing/2014/main" id="{9B3FC4DD-4757-4EA1-9139-4BB6BA6DC2F7}"/>
                </a:ext>
              </a:extLst>
            </p:cNvPr>
            <p:cNvSpPr>
              <a:spLocks/>
            </p:cNvSpPr>
            <p:nvPr/>
          </p:nvSpPr>
          <p:spPr bwMode="auto">
            <a:xfrm>
              <a:off x="4136281" y="4178437"/>
              <a:ext cx="383998" cy="2016403"/>
            </a:xfrm>
            <a:custGeom>
              <a:avLst/>
              <a:gdLst>
                <a:gd name="T0" fmla="*/ 0 w 466"/>
                <a:gd name="T1" fmla="*/ 0 h 2447"/>
                <a:gd name="T2" fmla="*/ 466 w 466"/>
                <a:gd name="T3" fmla="*/ 411 h 2447"/>
                <a:gd name="T4" fmla="*/ 466 w 466"/>
                <a:gd name="T5" fmla="*/ 2447 h 2447"/>
                <a:gd name="T6" fmla="*/ 0 w 466"/>
                <a:gd name="T7" fmla="*/ 357 h 2447"/>
                <a:gd name="T8" fmla="*/ 0 w 466"/>
                <a:gd name="T9" fmla="*/ 0 h 2447"/>
              </a:gdLst>
              <a:ahLst/>
              <a:cxnLst>
                <a:cxn ang="0">
                  <a:pos x="T0" y="T1"/>
                </a:cxn>
                <a:cxn ang="0">
                  <a:pos x="T2" y="T3"/>
                </a:cxn>
                <a:cxn ang="0">
                  <a:pos x="T4" y="T5"/>
                </a:cxn>
                <a:cxn ang="0">
                  <a:pos x="T6" y="T7"/>
                </a:cxn>
                <a:cxn ang="0">
                  <a:pos x="T8" y="T9"/>
                </a:cxn>
              </a:cxnLst>
              <a:rect l="0" t="0" r="r" b="b"/>
              <a:pathLst>
                <a:path w="466" h="2447">
                  <a:moveTo>
                    <a:pt x="0" y="0"/>
                  </a:moveTo>
                  <a:lnTo>
                    <a:pt x="466" y="411"/>
                  </a:lnTo>
                  <a:lnTo>
                    <a:pt x="466" y="2447"/>
                  </a:lnTo>
                  <a:lnTo>
                    <a:pt x="0" y="357"/>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3" name="TextBox 32">
            <a:extLst>
              <a:ext uri="{FF2B5EF4-FFF2-40B4-BE49-F238E27FC236}">
                <a16:creationId xmlns:a16="http://schemas.microsoft.com/office/drawing/2014/main" id="{5DF35FFB-5BD8-4C71-9A84-8DD4387C30DE}"/>
              </a:ext>
            </a:extLst>
          </p:cNvPr>
          <p:cNvSpPr txBox="1"/>
          <p:nvPr/>
        </p:nvSpPr>
        <p:spPr>
          <a:xfrm>
            <a:off x="9393613" y="5928902"/>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Giá thành rẻ</a:t>
            </a:r>
            <a:endParaRPr lang="en-IN" sz="4400" b="1" dirty="0">
              <a:solidFill>
                <a:schemeClr val="tx2">
                  <a:lumMod val="75000"/>
                </a:schemeClr>
              </a:solidFill>
              <a:latin typeface="+mj-lt"/>
              <a:cs typeface="Arial" pitchFamily="34" charset="0"/>
            </a:endParaRPr>
          </a:p>
        </p:txBody>
      </p:sp>
      <p:sp>
        <p:nvSpPr>
          <p:cNvPr id="35" name="Oval 34">
            <a:extLst>
              <a:ext uri="{FF2B5EF4-FFF2-40B4-BE49-F238E27FC236}">
                <a16:creationId xmlns:a16="http://schemas.microsoft.com/office/drawing/2014/main" id="{C7220D3E-AA49-4247-BE7E-F5A2B8FCB29D}"/>
              </a:ext>
            </a:extLst>
          </p:cNvPr>
          <p:cNvSpPr/>
          <p:nvPr/>
        </p:nvSpPr>
        <p:spPr>
          <a:xfrm>
            <a:off x="7682126" y="5539466"/>
            <a:ext cx="1645664" cy="14624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99AB2720-8E16-4D30-ABAB-85BC140B5189}"/>
              </a:ext>
            </a:extLst>
          </p:cNvPr>
          <p:cNvSpPr txBox="1"/>
          <p:nvPr/>
        </p:nvSpPr>
        <p:spPr>
          <a:xfrm>
            <a:off x="9393610" y="3232366"/>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Ph</a:t>
            </a:r>
            <a:r>
              <a:rPr lang="vi-VN" sz="4400" b="1">
                <a:solidFill>
                  <a:schemeClr val="tx2">
                    <a:lumMod val="75000"/>
                  </a:schemeClr>
                </a:solidFill>
                <a:latin typeface="+mj-lt"/>
                <a:cs typeface="Arial" pitchFamily="34" charset="0"/>
              </a:rPr>
              <a:t>ư</a:t>
            </a:r>
            <a:r>
              <a:rPr lang="en-US" sz="4400" b="1">
                <a:solidFill>
                  <a:schemeClr val="tx2">
                    <a:lumMod val="75000"/>
                  </a:schemeClr>
                </a:solidFill>
                <a:latin typeface="+mj-lt"/>
                <a:cs typeface="Arial" pitchFamily="34" charset="0"/>
              </a:rPr>
              <a:t>ơng pháp dạy học mới, hấp dẫn</a:t>
            </a:r>
            <a:endParaRPr lang="en-IN" sz="4400" b="1" dirty="0">
              <a:solidFill>
                <a:schemeClr val="tx2">
                  <a:lumMod val="75000"/>
                </a:schemeClr>
              </a:solidFill>
              <a:latin typeface="+mj-lt"/>
              <a:cs typeface="Arial" pitchFamily="34" charset="0"/>
            </a:endParaRPr>
          </a:p>
        </p:txBody>
      </p:sp>
      <p:sp>
        <p:nvSpPr>
          <p:cNvPr id="48" name="TextBox 47">
            <a:extLst>
              <a:ext uri="{FF2B5EF4-FFF2-40B4-BE49-F238E27FC236}">
                <a16:creationId xmlns:a16="http://schemas.microsoft.com/office/drawing/2014/main" id="{F562678A-F269-4E06-BF4B-623CFE3E15FA}"/>
              </a:ext>
            </a:extLst>
          </p:cNvPr>
          <p:cNvSpPr txBox="1"/>
          <p:nvPr/>
        </p:nvSpPr>
        <p:spPr>
          <a:xfrm>
            <a:off x="9393613" y="8503192"/>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Áp dụng thành công </a:t>
            </a:r>
            <a:r>
              <a:rPr lang="en-US" sz="4400" b="1">
                <a:solidFill>
                  <a:schemeClr val="tx2">
                    <a:lumMod val="75000"/>
                  </a:schemeClr>
                </a:solidFill>
                <a:latin typeface="+mj-lt"/>
                <a:cs typeface="Arial" pitchFamily="34" charset="0"/>
              </a:rPr>
              <a:t>ở các n</a:t>
            </a:r>
            <a:r>
              <a:rPr lang="vi-VN" sz="4400" b="1">
                <a:solidFill>
                  <a:schemeClr val="tx2">
                    <a:lumMod val="75000"/>
                  </a:schemeClr>
                </a:solidFill>
                <a:latin typeface="+mj-lt"/>
                <a:cs typeface="Arial" pitchFamily="34" charset="0"/>
              </a:rPr>
              <a:t>ư</a:t>
            </a:r>
            <a:r>
              <a:rPr lang="en-US" sz="4400" b="1">
                <a:solidFill>
                  <a:schemeClr val="tx2">
                    <a:lumMod val="75000"/>
                  </a:schemeClr>
                </a:solidFill>
                <a:latin typeface="+mj-lt"/>
                <a:cs typeface="Arial" pitchFamily="34" charset="0"/>
              </a:rPr>
              <a:t>ớc khác</a:t>
            </a:r>
            <a:endParaRPr lang="en-IN" sz="4400" b="1" dirty="0">
              <a:solidFill>
                <a:schemeClr val="tx2">
                  <a:lumMod val="75000"/>
                </a:schemeClr>
              </a:solidFill>
              <a:latin typeface="+mj-lt"/>
              <a:cs typeface="Arial" pitchFamily="34" charset="0"/>
            </a:endParaRPr>
          </a:p>
        </p:txBody>
      </p:sp>
      <p:sp>
        <p:nvSpPr>
          <p:cNvPr id="50" name="Oval 49">
            <a:extLst>
              <a:ext uri="{FF2B5EF4-FFF2-40B4-BE49-F238E27FC236}">
                <a16:creationId xmlns:a16="http://schemas.microsoft.com/office/drawing/2014/main" id="{A5ED1576-6D13-4B98-8BF4-1F46CAD87102}"/>
              </a:ext>
            </a:extLst>
          </p:cNvPr>
          <p:cNvSpPr/>
          <p:nvPr/>
        </p:nvSpPr>
        <p:spPr>
          <a:xfrm>
            <a:off x="7682126" y="10606456"/>
            <a:ext cx="1645664" cy="1462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06EDA7D6-5B08-435E-A750-3807E98F8D4C}"/>
              </a:ext>
            </a:extLst>
          </p:cNvPr>
          <p:cNvSpPr txBox="1"/>
          <p:nvPr/>
        </p:nvSpPr>
        <p:spPr>
          <a:xfrm>
            <a:off x="9393611" y="11073870"/>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Nhiều tiềm năng </a:t>
            </a:r>
            <a:r>
              <a:rPr lang="en-US" sz="4400" b="1">
                <a:solidFill>
                  <a:schemeClr val="tx2">
                    <a:lumMod val="75000"/>
                  </a:schemeClr>
                </a:solidFill>
                <a:latin typeface="+mj-lt"/>
                <a:cs typeface="Arial" pitchFamily="34" charset="0"/>
              </a:rPr>
              <a:t>ứng dụng</a:t>
            </a:r>
            <a:endParaRPr lang="en-IN" sz="4400" b="1" dirty="0">
              <a:solidFill>
                <a:schemeClr val="tx2">
                  <a:lumMod val="75000"/>
                </a:schemeClr>
              </a:solidFill>
              <a:latin typeface="+mj-lt"/>
              <a:cs typeface="Arial" pitchFamily="34" charset="0"/>
            </a:endParaRPr>
          </a:p>
        </p:txBody>
      </p:sp>
      <p:sp>
        <p:nvSpPr>
          <p:cNvPr id="26" name="Oval 25">
            <a:extLst>
              <a:ext uri="{FF2B5EF4-FFF2-40B4-BE49-F238E27FC236}">
                <a16:creationId xmlns:a16="http://schemas.microsoft.com/office/drawing/2014/main" id="{8B0750FA-0110-4FAB-95F3-627D1314895C}"/>
              </a:ext>
            </a:extLst>
          </p:cNvPr>
          <p:cNvSpPr/>
          <p:nvPr/>
        </p:nvSpPr>
        <p:spPr>
          <a:xfrm>
            <a:off x="7682126" y="3005973"/>
            <a:ext cx="1645664" cy="14624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Graphic 55" descr="Coins">
            <a:extLst>
              <a:ext uri="{FF2B5EF4-FFF2-40B4-BE49-F238E27FC236}">
                <a16:creationId xmlns:a16="http://schemas.microsoft.com/office/drawing/2014/main" id="{83FA726D-3F66-4742-B6BD-5DA2CAA14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5626" y="5756345"/>
            <a:ext cx="1120153" cy="995441"/>
          </a:xfrm>
          <a:prstGeom prst="rect">
            <a:avLst/>
          </a:prstGeom>
        </p:spPr>
      </p:pic>
      <p:sp>
        <p:nvSpPr>
          <p:cNvPr id="41" name="Oval 40">
            <a:extLst>
              <a:ext uri="{FF2B5EF4-FFF2-40B4-BE49-F238E27FC236}">
                <a16:creationId xmlns:a16="http://schemas.microsoft.com/office/drawing/2014/main" id="{61174722-8F6F-465C-8160-A03CF8791B2F}"/>
              </a:ext>
            </a:extLst>
          </p:cNvPr>
          <p:cNvSpPr/>
          <p:nvPr/>
        </p:nvSpPr>
        <p:spPr>
          <a:xfrm>
            <a:off x="7682126" y="8072960"/>
            <a:ext cx="1645664" cy="146244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descr="Earth Globe Americas">
            <a:extLst>
              <a:ext uri="{FF2B5EF4-FFF2-40B4-BE49-F238E27FC236}">
                <a16:creationId xmlns:a16="http://schemas.microsoft.com/office/drawing/2014/main" id="{9F3EEEAA-5D64-4B62-B546-A236F837D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8473" y="8256757"/>
            <a:ext cx="1274612" cy="1132703"/>
          </a:xfrm>
          <a:prstGeom prst="rect">
            <a:avLst/>
          </a:prstGeom>
        </p:spPr>
      </p:pic>
      <p:pic>
        <p:nvPicPr>
          <p:cNvPr id="62" name="Graphic 61" descr="Send">
            <a:extLst>
              <a:ext uri="{FF2B5EF4-FFF2-40B4-BE49-F238E27FC236}">
                <a16:creationId xmlns:a16="http://schemas.microsoft.com/office/drawing/2014/main" id="{B7ACBAEF-2439-4DFA-9E85-8E021AD3A0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97490" y="10867356"/>
            <a:ext cx="1028958" cy="914400"/>
          </a:xfrm>
          <a:prstGeom prst="rect">
            <a:avLst/>
          </a:prstGeom>
        </p:spPr>
      </p:pic>
      <p:sp>
        <p:nvSpPr>
          <p:cNvPr id="64" name="Freeform 35">
            <a:extLst>
              <a:ext uri="{FF2B5EF4-FFF2-40B4-BE49-F238E27FC236}">
                <a16:creationId xmlns:a16="http://schemas.microsoft.com/office/drawing/2014/main" id="{398A393E-08F0-451B-90AE-8CCEF1F7C4A7}"/>
              </a:ext>
            </a:extLst>
          </p:cNvPr>
          <p:cNvSpPr>
            <a:spLocks noEditPoints="1"/>
          </p:cNvSpPr>
          <p:nvPr/>
        </p:nvSpPr>
        <p:spPr bwMode="auto">
          <a:xfrm>
            <a:off x="8031885" y="3476141"/>
            <a:ext cx="858509" cy="699192"/>
          </a:xfrm>
          <a:custGeom>
            <a:avLst/>
            <a:gdLst>
              <a:gd name="T0" fmla="*/ 3673 w 6560"/>
              <a:gd name="T1" fmla="*/ 4226 h 6012"/>
              <a:gd name="T2" fmla="*/ 4001 w 6560"/>
              <a:gd name="T3" fmla="*/ 5765 h 6012"/>
              <a:gd name="T4" fmla="*/ 3657 w 6560"/>
              <a:gd name="T5" fmla="*/ 5897 h 6012"/>
              <a:gd name="T6" fmla="*/ 2638 w 6560"/>
              <a:gd name="T7" fmla="*/ 6010 h 6012"/>
              <a:gd name="T8" fmla="*/ 1361 w 6560"/>
              <a:gd name="T9" fmla="*/ 5777 h 6012"/>
              <a:gd name="T10" fmla="*/ 1616 w 6560"/>
              <a:gd name="T11" fmla="*/ 4297 h 6012"/>
              <a:gd name="T12" fmla="*/ 3639 w 6560"/>
              <a:gd name="T13" fmla="*/ 3169 h 6012"/>
              <a:gd name="T14" fmla="*/ 5026 w 6560"/>
              <a:gd name="T15" fmla="*/ 3497 h 6012"/>
              <a:gd name="T16" fmla="*/ 5277 w 6560"/>
              <a:gd name="T17" fmla="*/ 4966 h 6012"/>
              <a:gd name="T18" fmla="*/ 4857 w 6560"/>
              <a:gd name="T19" fmla="*/ 5119 h 6012"/>
              <a:gd name="T20" fmla="*/ 4160 w 6560"/>
              <a:gd name="T21" fmla="*/ 4723 h 6012"/>
              <a:gd name="T22" fmla="*/ 3558 w 6560"/>
              <a:gd name="T23" fmla="*/ 3923 h 6012"/>
              <a:gd name="T24" fmla="*/ 3631 w 6560"/>
              <a:gd name="T25" fmla="*/ 3267 h 6012"/>
              <a:gd name="T26" fmla="*/ 1848 w 6560"/>
              <a:gd name="T27" fmla="*/ 3621 h 6012"/>
              <a:gd name="T28" fmla="*/ 1448 w 6560"/>
              <a:gd name="T29" fmla="*/ 4208 h 6012"/>
              <a:gd name="T30" fmla="*/ 1033 w 6560"/>
              <a:gd name="T31" fmla="*/ 5194 h 6012"/>
              <a:gd name="T32" fmla="*/ 0 w 6560"/>
              <a:gd name="T33" fmla="*/ 4162 h 6012"/>
              <a:gd name="T34" fmla="*/ 406 w 6560"/>
              <a:gd name="T35" fmla="*/ 3362 h 6012"/>
              <a:gd name="T36" fmla="*/ 5677 w 6560"/>
              <a:gd name="T37" fmla="*/ 2395 h 6012"/>
              <a:gd name="T38" fmla="*/ 6425 w 6560"/>
              <a:gd name="T39" fmla="*/ 2883 h 6012"/>
              <a:gd name="T40" fmla="*/ 6492 w 6560"/>
              <a:gd name="T41" fmla="*/ 4218 h 6012"/>
              <a:gd name="T42" fmla="*/ 5945 w 6560"/>
              <a:gd name="T43" fmla="*/ 4379 h 6012"/>
              <a:gd name="T44" fmla="*/ 5368 w 6560"/>
              <a:gd name="T45" fmla="*/ 3720 h 6012"/>
              <a:gd name="T46" fmla="*/ 4620 w 6560"/>
              <a:gd name="T47" fmla="*/ 3056 h 6012"/>
              <a:gd name="T48" fmla="*/ 2680 w 6560"/>
              <a:gd name="T49" fmla="*/ 2367 h 6012"/>
              <a:gd name="T50" fmla="*/ 3365 w 6560"/>
              <a:gd name="T51" fmla="*/ 2777 h 6012"/>
              <a:gd name="T52" fmla="*/ 3317 w 6560"/>
              <a:gd name="T53" fmla="*/ 3585 h 6012"/>
              <a:gd name="T54" fmla="*/ 2583 w 6560"/>
              <a:gd name="T55" fmla="*/ 3911 h 6012"/>
              <a:gd name="T56" fmla="*/ 1958 w 6560"/>
              <a:gd name="T57" fmla="*/ 3422 h 6012"/>
              <a:gd name="T58" fmla="*/ 2101 w 6560"/>
              <a:gd name="T59" fmla="*/ 2628 h 6012"/>
              <a:gd name="T60" fmla="*/ 2998 w 6560"/>
              <a:gd name="T61" fmla="*/ 1739 h 6012"/>
              <a:gd name="T62" fmla="*/ 2959 w 6560"/>
              <a:gd name="T63" fmla="*/ 2222 h 6012"/>
              <a:gd name="T64" fmla="*/ 2232 w 6560"/>
              <a:gd name="T65" fmla="*/ 2194 h 6012"/>
              <a:gd name="T66" fmla="*/ 4059 w 6560"/>
              <a:gd name="T67" fmla="*/ 1574 h 6012"/>
              <a:gd name="T68" fmla="*/ 4684 w 6560"/>
              <a:gd name="T69" fmla="*/ 2063 h 6012"/>
              <a:gd name="T70" fmla="*/ 4540 w 6560"/>
              <a:gd name="T71" fmla="*/ 2857 h 6012"/>
              <a:gd name="T72" fmla="*/ 3792 w 6560"/>
              <a:gd name="T73" fmla="*/ 3098 h 6012"/>
              <a:gd name="T74" fmla="*/ 3339 w 6560"/>
              <a:gd name="T75" fmla="*/ 2447 h 6012"/>
              <a:gd name="T76" fmla="*/ 3452 w 6560"/>
              <a:gd name="T77" fmla="*/ 1761 h 6012"/>
              <a:gd name="T78" fmla="*/ 1512 w 6560"/>
              <a:gd name="T79" fmla="*/ 1592 h 6012"/>
              <a:gd name="T80" fmla="*/ 2071 w 6560"/>
              <a:gd name="T81" fmla="*/ 2151 h 6012"/>
              <a:gd name="T82" fmla="*/ 1755 w 6560"/>
              <a:gd name="T83" fmla="*/ 2893 h 6012"/>
              <a:gd name="T84" fmla="*/ 1041 w 6560"/>
              <a:gd name="T85" fmla="*/ 3064 h 6012"/>
              <a:gd name="T86" fmla="*/ 551 w 6560"/>
              <a:gd name="T87" fmla="*/ 2439 h 6012"/>
              <a:gd name="T88" fmla="*/ 877 w 6560"/>
              <a:gd name="T89" fmla="*/ 1707 h 6012"/>
              <a:gd name="T90" fmla="*/ 5519 w 6560"/>
              <a:gd name="T91" fmla="*/ 840 h 6012"/>
              <a:gd name="T92" fmla="*/ 6007 w 6560"/>
              <a:gd name="T93" fmla="*/ 1466 h 6012"/>
              <a:gd name="T94" fmla="*/ 5683 w 6560"/>
              <a:gd name="T95" fmla="*/ 2198 h 6012"/>
              <a:gd name="T96" fmla="*/ 4913 w 6560"/>
              <a:gd name="T97" fmla="*/ 2264 h 6012"/>
              <a:gd name="T98" fmla="*/ 4465 w 6560"/>
              <a:gd name="T99" fmla="*/ 1552 h 6012"/>
              <a:gd name="T100" fmla="*/ 4879 w 6560"/>
              <a:gd name="T101" fmla="*/ 877 h 6012"/>
              <a:gd name="T102" fmla="*/ 3010 w 6560"/>
              <a:gd name="T103" fmla="*/ 86 h 6012"/>
              <a:gd name="T104" fmla="*/ 3476 w 6560"/>
              <a:gd name="T105" fmla="*/ 744 h 6012"/>
              <a:gd name="T106" fmla="*/ 3168 w 6560"/>
              <a:gd name="T107" fmla="*/ 1498 h 6012"/>
              <a:gd name="T108" fmla="*/ 2358 w 6560"/>
              <a:gd name="T109" fmla="*/ 1633 h 6012"/>
              <a:gd name="T110" fmla="*/ 1823 w 6560"/>
              <a:gd name="T111" fmla="*/ 1034 h 6012"/>
              <a:gd name="T112" fmla="*/ 2047 w 6560"/>
              <a:gd name="T113" fmla="*/ 247 h 6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60" h="6012">
                <a:moveTo>
                  <a:pt x="2352" y="3969"/>
                </a:moveTo>
                <a:lnTo>
                  <a:pt x="3008" y="3969"/>
                </a:lnTo>
                <a:lnTo>
                  <a:pt x="3116" y="3975"/>
                </a:lnTo>
                <a:lnTo>
                  <a:pt x="3221" y="3993"/>
                </a:lnTo>
                <a:lnTo>
                  <a:pt x="3323" y="4021"/>
                </a:lnTo>
                <a:lnTo>
                  <a:pt x="3418" y="4058"/>
                </a:lnTo>
                <a:lnTo>
                  <a:pt x="3510" y="4104"/>
                </a:lnTo>
                <a:lnTo>
                  <a:pt x="3593" y="4162"/>
                </a:lnTo>
                <a:lnTo>
                  <a:pt x="3673" y="4226"/>
                </a:lnTo>
                <a:lnTo>
                  <a:pt x="3745" y="4297"/>
                </a:lnTo>
                <a:lnTo>
                  <a:pt x="3808" y="4375"/>
                </a:lnTo>
                <a:lnTo>
                  <a:pt x="3864" y="4460"/>
                </a:lnTo>
                <a:lnTo>
                  <a:pt x="3912" y="4552"/>
                </a:lnTo>
                <a:lnTo>
                  <a:pt x="3950" y="4647"/>
                </a:lnTo>
                <a:lnTo>
                  <a:pt x="3977" y="4749"/>
                </a:lnTo>
                <a:lnTo>
                  <a:pt x="3995" y="4854"/>
                </a:lnTo>
                <a:lnTo>
                  <a:pt x="4001" y="4962"/>
                </a:lnTo>
                <a:lnTo>
                  <a:pt x="4001" y="5765"/>
                </a:lnTo>
                <a:lnTo>
                  <a:pt x="3995" y="5765"/>
                </a:lnTo>
                <a:lnTo>
                  <a:pt x="3944" y="5791"/>
                </a:lnTo>
                <a:lnTo>
                  <a:pt x="3934" y="5797"/>
                </a:lnTo>
                <a:lnTo>
                  <a:pt x="3912" y="5805"/>
                </a:lnTo>
                <a:lnTo>
                  <a:pt x="3880" y="5819"/>
                </a:lnTo>
                <a:lnTo>
                  <a:pt x="3840" y="5835"/>
                </a:lnTo>
                <a:lnTo>
                  <a:pt x="3788" y="5855"/>
                </a:lnTo>
                <a:lnTo>
                  <a:pt x="3727" y="5875"/>
                </a:lnTo>
                <a:lnTo>
                  <a:pt x="3657" y="5897"/>
                </a:lnTo>
                <a:lnTo>
                  <a:pt x="3577" y="5917"/>
                </a:lnTo>
                <a:lnTo>
                  <a:pt x="3488" y="5938"/>
                </a:lnTo>
                <a:lnTo>
                  <a:pt x="3388" y="5958"/>
                </a:lnTo>
                <a:lnTo>
                  <a:pt x="3281" y="5976"/>
                </a:lnTo>
                <a:lnTo>
                  <a:pt x="3166" y="5990"/>
                </a:lnTo>
                <a:lnTo>
                  <a:pt x="3040" y="6002"/>
                </a:lnTo>
                <a:lnTo>
                  <a:pt x="2907" y="6010"/>
                </a:lnTo>
                <a:lnTo>
                  <a:pt x="2766" y="6012"/>
                </a:lnTo>
                <a:lnTo>
                  <a:pt x="2638" y="6010"/>
                </a:lnTo>
                <a:lnTo>
                  <a:pt x="2505" y="6004"/>
                </a:lnTo>
                <a:lnTo>
                  <a:pt x="2366" y="5992"/>
                </a:lnTo>
                <a:lnTo>
                  <a:pt x="2220" y="5976"/>
                </a:lnTo>
                <a:lnTo>
                  <a:pt x="2071" y="5952"/>
                </a:lnTo>
                <a:lnTo>
                  <a:pt x="1916" y="5925"/>
                </a:lnTo>
                <a:lnTo>
                  <a:pt x="1755" y="5889"/>
                </a:lnTo>
                <a:lnTo>
                  <a:pt x="1588" y="5845"/>
                </a:lnTo>
                <a:lnTo>
                  <a:pt x="1417" y="5795"/>
                </a:lnTo>
                <a:lnTo>
                  <a:pt x="1361" y="5777"/>
                </a:lnTo>
                <a:lnTo>
                  <a:pt x="1359" y="5765"/>
                </a:lnTo>
                <a:lnTo>
                  <a:pt x="1359" y="4962"/>
                </a:lnTo>
                <a:lnTo>
                  <a:pt x="1365" y="4854"/>
                </a:lnTo>
                <a:lnTo>
                  <a:pt x="1383" y="4749"/>
                </a:lnTo>
                <a:lnTo>
                  <a:pt x="1411" y="4647"/>
                </a:lnTo>
                <a:lnTo>
                  <a:pt x="1448" y="4552"/>
                </a:lnTo>
                <a:lnTo>
                  <a:pt x="1494" y="4460"/>
                </a:lnTo>
                <a:lnTo>
                  <a:pt x="1552" y="4375"/>
                </a:lnTo>
                <a:lnTo>
                  <a:pt x="1616" y="4297"/>
                </a:lnTo>
                <a:lnTo>
                  <a:pt x="1687" y="4226"/>
                </a:lnTo>
                <a:lnTo>
                  <a:pt x="1767" y="4162"/>
                </a:lnTo>
                <a:lnTo>
                  <a:pt x="1850" y="4104"/>
                </a:lnTo>
                <a:lnTo>
                  <a:pt x="1942" y="4058"/>
                </a:lnTo>
                <a:lnTo>
                  <a:pt x="2037" y="4021"/>
                </a:lnTo>
                <a:lnTo>
                  <a:pt x="2139" y="3993"/>
                </a:lnTo>
                <a:lnTo>
                  <a:pt x="2244" y="3975"/>
                </a:lnTo>
                <a:lnTo>
                  <a:pt x="2352" y="3969"/>
                </a:lnTo>
                <a:close/>
                <a:moveTo>
                  <a:pt x="3639" y="3169"/>
                </a:moveTo>
                <a:lnTo>
                  <a:pt x="4290" y="3169"/>
                </a:lnTo>
                <a:lnTo>
                  <a:pt x="4399" y="3175"/>
                </a:lnTo>
                <a:lnTo>
                  <a:pt x="4503" y="3193"/>
                </a:lnTo>
                <a:lnTo>
                  <a:pt x="4604" y="3221"/>
                </a:lnTo>
                <a:lnTo>
                  <a:pt x="4700" y="3259"/>
                </a:lnTo>
                <a:lnTo>
                  <a:pt x="4791" y="3304"/>
                </a:lnTo>
                <a:lnTo>
                  <a:pt x="4877" y="3362"/>
                </a:lnTo>
                <a:lnTo>
                  <a:pt x="4954" y="3426"/>
                </a:lnTo>
                <a:lnTo>
                  <a:pt x="5026" y="3497"/>
                </a:lnTo>
                <a:lnTo>
                  <a:pt x="5092" y="3577"/>
                </a:lnTo>
                <a:lnTo>
                  <a:pt x="5147" y="3661"/>
                </a:lnTo>
                <a:lnTo>
                  <a:pt x="5193" y="3752"/>
                </a:lnTo>
                <a:lnTo>
                  <a:pt x="5231" y="3848"/>
                </a:lnTo>
                <a:lnTo>
                  <a:pt x="5259" y="3949"/>
                </a:lnTo>
                <a:lnTo>
                  <a:pt x="5277" y="4052"/>
                </a:lnTo>
                <a:lnTo>
                  <a:pt x="5283" y="4162"/>
                </a:lnTo>
                <a:lnTo>
                  <a:pt x="5283" y="4966"/>
                </a:lnTo>
                <a:lnTo>
                  <a:pt x="5277" y="4966"/>
                </a:lnTo>
                <a:lnTo>
                  <a:pt x="5225" y="4991"/>
                </a:lnTo>
                <a:lnTo>
                  <a:pt x="5215" y="4997"/>
                </a:lnTo>
                <a:lnTo>
                  <a:pt x="5193" y="5007"/>
                </a:lnTo>
                <a:lnTo>
                  <a:pt x="5161" y="5019"/>
                </a:lnTo>
                <a:lnTo>
                  <a:pt x="5121" y="5035"/>
                </a:lnTo>
                <a:lnTo>
                  <a:pt x="5070" y="5055"/>
                </a:lnTo>
                <a:lnTo>
                  <a:pt x="5008" y="5075"/>
                </a:lnTo>
                <a:lnTo>
                  <a:pt x="4938" y="5097"/>
                </a:lnTo>
                <a:lnTo>
                  <a:pt x="4857" y="5119"/>
                </a:lnTo>
                <a:lnTo>
                  <a:pt x="4767" y="5139"/>
                </a:lnTo>
                <a:lnTo>
                  <a:pt x="4670" y="5159"/>
                </a:lnTo>
                <a:lnTo>
                  <a:pt x="4560" y="5177"/>
                </a:lnTo>
                <a:lnTo>
                  <a:pt x="4445" y="5190"/>
                </a:lnTo>
                <a:lnTo>
                  <a:pt x="4320" y="5202"/>
                </a:lnTo>
                <a:lnTo>
                  <a:pt x="4186" y="5210"/>
                </a:lnTo>
                <a:lnTo>
                  <a:pt x="4186" y="4962"/>
                </a:lnTo>
                <a:lnTo>
                  <a:pt x="4178" y="4840"/>
                </a:lnTo>
                <a:lnTo>
                  <a:pt x="4160" y="4723"/>
                </a:lnTo>
                <a:lnTo>
                  <a:pt x="4131" y="4610"/>
                </a:lnTo>
                <a:lnTo>
                  <a:pt x="4091" y="4500"/>
                </a:lnTo>
                <a:lnTo>
                  <a:pt x="4041" y="4397"/>
                </a:lnTo>
                <a:lnTo>
                  <a:pt x="3979" y="4299"/>
                </a:lnTo>
                <a:lnTo>
                  <a:pt x="3912" y="4208"/>
                </a:lnTo>
                <a:lnTo>
                  <a:pt x="3834" y="4124"/>
                </a:lnTo>
                <a:lnTo>
                  <a:pt x="3749" y="4048"/>
                </a:lnTo>
                <a:lnTo>
                  <a:pt x="3657" y="3981"/>
                </a:lnTo>
                <a:lnTo>
                  <a:pt x="3558" y="3923"/>
                </a:lnTo>
                <a:lnTo>
                  <a:pt x="3454" y="3873"/>
                </a:lnTo>
                <a:lnTo>
                  <a:pt x="3343" y="3834"/>
                </a:lnTo>
                <a:lnTo>
                  <a:pt x="3406" y="3768"/>
                </a:lnTo>
                <a:lnTo>
                  <a:pt x="3462" y="3696"/>
                </a:lnTo>
                <a:lnTo>
                  <a:pt x="3512" y="3619"/>
                </a:lnTo>
                <a:lnTo>
                  <a:pt x="3554" y="3537"/>
                </a:lnTo>
                <a:lnTo>
                  <a:pt x="3587" y="3450"/>
                </a:lnTo>
                <a:lnTo>
                  <a:pt x="3613" y="3360"/>
                </a:lnTo>
                <a:lnTo>
                  <a:pt x="3631" y="3267"/>
                </a:lnTo>
                <a:lnTo>
                  <a:pt x="3639" y="3169"/>
                </a:lnTo>
                <a:close/>
                <a:moveTo>
                  <a:pt x="993" y="3169"/>
                </a:moveTo>
                <a:lnTo>
                  <a:pt x="1649" y="3169"/>
                </a:lnTo>
                <a:lnTo>
                  <a:pt x="1721" y="3173"/>
                </a:lnTo>
                <a:lnTo>
                  <a:pt x="1729" y="3269"/>
                </a:lnTo>
                <a:lnTo>
                  <a:pt x="1747" y="3362"/>
                </a:lnTo>
                <a:lnTo>
                  <a:pt x="1773" y="3452"/>
                </a:lnTo>
                <a:lnTo>
                  <a:pt x="1807" y="3537"/>
                </a:lnTo>
                <a:lnTo>
                  <a:pt x="1848" y="3621"/>
                </a:lnTo>
                <a:lnTo>
                  <a:pt x="1898" y="3696"/>
                </a:lnTo>
                <a:lnTo>
                  <a:pt x="1954" y="3768"/>
                </a:lnTo>
                <a:lnTo>
                  <a:pt x="2016" y="3834"/>
                </a:lnTo>
                <a:lnTo>
                  <a:pt x="1906" y="3873"/>
                </a:lnTo>
                <a:lnTo>
                  <a:pt x="1803" y="3923"/>
                </a:lnTo>
                <a:lnTo>
                  <a:pt x="1703" y="3981"/>
                </a:lnTo>
                <a:lnTo>
                  <a:pt x="1612" y="4048"/>
                </a:lnTo>
                <a:lnTo>
                  <a:pt x="1526" y="4124"/>
                </a:lnTo>
                <a:lnTo>
                  <a:pt x="1448" y="4208"/>
                </a:lnTo>
                <a:lnTo>
                  <a:pt x="1379" y="4299"/>
                </a:lnTo>
                <a:lnTo>
                  <a:pt x="1319" y="4397"/>
                </a:lnTo>
                <a:lnTo>
                  <a:pt x="1269" y="4500"/>
                </a:lnTo>
                <a:lnTo>
                  <a:pt x="1228" y="4610"/>
                </a:lnTo>
                <a:lnTo>
                  <a:pt x="1200" y="4723"/>
                </a:lnTo>
                <a:lnTo>
                  <a:pt x="1180" y="4840"/>
                </a:lnTo>
                <a:lnTo>
                  <a:pt x="1174" y="4962"/>
                </a:lnTo>
                <a:lnTo>
                  <a:pt x="1174" y="5204"/>
                </a:lnTo>
                <a:lnTo>
                  <a:pt x="1033" y="5194"/>
                </a:lnTo>
                <a:lnTo>
                  <a:pt x="883" y="5179"/>
                </a:lnTo>
                <a:lnTo>
                  <a:pt x="730" y="5157"/>
                </a:lnTo>
                <a:lnTo>
                  <a:pt x="571" y="5127"/>
                </a:lnTo>
                <a:lnTo>
                  <a:pt x="406" y="5091"/>
                </a:lnTo>
                <a:lnTo>
                  <a:pt x="235" y="5047"/>
                </a:lnTo>
                <a:lnTo>
                  <a:pt x="58" y="4995"/>
                </a:lnTo>
                <a:lnTo>
                  <a:pt x="2" y="4978"/>
                </a:lnTo>
                <a:lnTo>
                  <a:pt x="0" y="4966"/>
                </a:lnTo>
                <a:lnTo>
                  <a:pt x="0" y="4162"/>
                </a:lnTo>
                <a:lnTo>
                  <a:pt x="6" y="4054"/>
                </a:lnTo>
                <a:lnTo>
                  <a:pt x="24" y="3949"/>
                </a:lnTo>
                <a:lnTo>
                  <a:pt x="50" y="3848"/>
                </a:lnTo>
                <a:lnTo>
                  <a:pt x="88" y="3752"/>
                </a:lnTo>
                <a:lnTo>
                  <a:pt x="135" y="3661"/>
                </a:lnTo>
                <a:lnTo>
                  <a:pt x="191" y="3577"/>
                </a:lnTo>
                <a:lnTo>
                  <a:pt x="257" y="3497"/>
                </a:lnTo>
                <a:lnTo>
                  <a:pt x="328" y="3426"/>
                </a:lnTo>
                <a:lnTo>
                  <a:pt x="406" y="3362"/>
                </a:lnTo>
                <a:lnTo>
                  <a:pt x="491" y="3304"/>
                </a:lnTo>
                <a:lnTo>
                  <a:pt x="583" y="3259"/>
                </a:lnTo>
                <a:lnTo>
                  <a:pt x="678" y="3221"/>
                </a:lnTo>
                <a:lnTo>
                  <a:pt x="780" y="3193"/>
                </a:lnTo>
                <a:lnTo>
                  <a:pt x="883" y="3175"/>
                </a:lnTo>
                <a:lnTo>
                  <a:pt x="993" y="3169"/>
                </a:lnTo>
                <a:close/>
                <a:moveTo>
                  <a:pt x="4915" y="2389"/>
                </a:moveTo>
                <a:lnTo>
                  <a:pt x="5567" y="2389"/>
                </a:lnTo>
                <a:lnTo>
                  <a:pt x="5677" y="2395"/>
                </a:lnTo>
                <a:lnTo>
                  <a:pt x="5780" y="2413"/>
                </a:lnTo>
                <a:lnTo>
                  <a:pt x="5882" y="2441"/>
                </a:lnTo>
                <a:lnTo>
                  <a:pt x="5977" y="2479"/>
                </a:lnTo>
                <a:lnTo>
                  <a:pt x="6069" y="2527"/>
                </a:lnTo>
                <a:lnTo>
                  <a:pt x="6154" y="2582"/>
                </a:lnTo>
                <a:lnTo>
                  <a:pt x="6232" y="2646"/>
                </a:lnTo>
                <a:lnTo>
                  <a:pt x="6303" y="2718"/>
                </a:lnTo>
                <a:lnTo>
                  <a:pt x="6367" y="2797"/>
                </a:lnTo>
                <a:lnTo>
                  <a:pt x="6425" y="2883"/>
                </a:lnTo>
                <a:lnTo>
                  <a:pt x="6470" y="2972"/>
                </a:lnTo>
                <a:lnTo>
                  <a:pt x="6508" y="3070"/>
                </a:lnTo>
                <a:lnTo>
                  <a:pt x="6536" y="3169"/>
                </a:lnTo>
                <a:lnTo>
                  <a:pt x="6554" y="3275"/>
                </a:lnTo>
                <a:lnTo>
                  <a:pt x="6560" y="3382"/>
                </a:lnTo>
                <a:lnTo>
                  <a:pt x="6560" y="4186"/>
                </a:lnTo>
                <a:lnTo>
                  <a:pt x="6554" y="4186"/>
                </a:lnTo>
                <a:lnTo>
                  <a:pt x="6502" y="4212"/>
                </a:lnTo>
                <a:lnTo>
                  <a:pt x="6492" y="4218"/>
                </a:lnTo>
                <a:lnTo>
                  <a:pt x="6470" y="4228"/>
                </a:lnTo>
                <a:lnTo>
                  <a:pt x="6439" y="4239"/>
                </a:lnTo>
                <a:lnTo>
                  <a:pt x="6399" y="4257"/>
                </a:lnTo>
                <a:lnTo>
                  <a:pt x="6347" y="4275"/>
                </a:lnTo>
                <a:lnTo>
                  <a:pt x="6285" y="4295"/>
                </a:lnTo>
                <a:lnTo>
                  <a:pt x="6214" y="4317"/>
                </a:lnTo>
                <a:lnTo>
                  <a:pt x="6134" y="4339"/>
                </a:lnTo>
                <a:lnTo>
                  <a:pt x="6045" y="4359"/>
                </a:lnTo>
                <a:lnTo>
                  <a:pt x="5945" y="4379"/>
                </a:lnTo>
                <a:lnTo>
                  <a:pt x="5838" y="4397"/>
                </a:lnTo>
                <a:lnTo>
                  <a:pt x="5722" y="4413"/>
                </a:lnTo>
                <a:lnTo>
                  <a:pt x="5597" y="4423"/>
                </a:lnTo>
                <a:lnTo>
                  <a:pt x="5462" y="4430"/>
                </a:lnTo>
                <a:lnTo>
                  <a:pt x="5462" y="4184"/>
                </a:lnTo>
                <a:lnTo>
                  <a:pt x="5456" y="4062"/>
                </a:lnTo>
                <a:lnTo>
                  <a:pt x="5438" y="3943"/>
                </a:lnTo>
                <a:lnTo>
                  <a:pt x="5408" y="3830"/>
                </a:lnTo>
                <a:lnTo>
                  <a:pt x="5368" y="3720"/>
                </a:lnTo>
                <a:lnTo>
                  <a:pt x="5318" y="3617"/>
                </a:lnTo>
                <a:lnTo>
                  <a:pt x="5257" y="3519"/>
                </a:lnTo>
                <a:lnTo>
                  <a:pt x="5189" y="3430"/>
                </a:lnTo>
                <a:lnTo>
                  <a:pt x="5112" y="3344"/>
                </a:lnTo>
                <a:lnTo>
                  <a:pt x="5026" y="3269"/>
                </a:lnTo>
                <a:lnTo>
                  <a:pt x="4934" y="3201"/>
                </a:lnTo>
                <a:lnTo>
                  <a:pt x="4835" y="3143"/>
                </a:lnTo>
                <a:lnTo>
                  <a:pt x="4731" y="3094"/>
                </a:lnTo>
                <a:lnTo>
                  <a:pt x="4620" y="3056"/>
                </a:lnTo>
                <a:lnTo>
                  <a:pt x="4684" y="2988"/>
                </a:lnTo>
                <a:lnTo>
                  <a:pt x="4739" y="2916"/>
                </a:lnTo>
                <a:lnTo>
                  <a:pt x="4789" y="2839"/>
                </a:lnTo>
                <a:lnTo>
                  <a:pt x="4831" y="2757"/>
                </a:lnTo>
                <a:lnTo>
                  <a:pt x="4865" y="2670"/>
                </a:lnTo>
                <a:lnTo>
                  <a:pt x="4891" y="2580"/>
                </a:lnTo>
                <a:lnTo>
                  <a:pt x="4909" y="2487"/>
                </a:lnTo>
                <a:lnTo>
                  <a:pt x="4915" y="2389"/>
                </a:lnTo>
                <a:close/>
                <a:moveTo>
                  <a:pt x="2680" y="2367"/>
                </a:moveTo>
                <a:lnTo>
                  <a:pt x="2778" y="2373"/>
                </a:lnTo>
                <a:lnTo>
                  <a:pt x="2871" y="2391"/>
                </a:lnTo>
                <a:lnTo>
                  <a:pt x="2961" y="2419"/>
                </a:lnTo>
                <a:lnTo>
                  <a:pt x="3044" y="2459"/>
                </a:lnTo>
                <a:lnTo>
                  <a:pt x="3122" y="2507"/>
                </a:lnTo>
                <a:lnTo>
                  <a:pt x="3195" y="2562"/>
                </a:lnTo>
                <a:lnTo>
                  <a:pt x="3259" y="2628"/>
                </a:lnTo>
                <a:lnTo>
                  <a:pt x="3317" y="2700"/>
                </a:lnTo>
                <a:lnTo>
                  <a:pt x="3365" y="2777"/>
                </a:lnTo>
                <a:lnTo>
                  <a:pt x="3402" y="2863"/>
                </a:lnTo>
                <a:lnTo>
                  <a:pt x="3430" y="2950"/>
                </a:lnTo>
                <a:lnTo>
                  <a:pt x="3448" y="3044"/>
                </a:lnTo>
                <a:lnTo>
                  <a:pt x="3454" y="3141"/>
                </a:lnTo>
                <a:lnTo>
                  <a:pt x="3448" y="3239"/>
                </a:lnTo>
                <a:lnTo>
                  <a:pt x="3430" y="3332"/>
                </a:lnTo>
                <a:lnTo>
                  <a:pt x="3402" y="3422"/>
                </a:lnTo>
                <a:lnTo>
                  <a:pt x="3365" y="3505"/>
                </a:lnTo>
                <a:lnTo>
                  <a:pt x="3317" y="3585"/>
                </a:lnTo>
                <a:lnTo>
                  <a:pt x="3259" y="3657"/>
                </a:lnTo>
                <a:lnTo>
                  <a:pt x="3195" y="3720"/>
                </a:lnTo>
                <a:lnTo>
                  <a:pt x="3122" y="3778"/>
                </a:lnTo>
                <a:lnTo>
                  <a:pt x="3044" y="3826"/>
                </a:lnTo>
                <a:lnTo>
                  <a:pt x="2961" y="3863"/>
                </a:lnTo>
                <a:lnTo>
                  <a:pt x="2871" y="3893"/>
                </a:lnTo>
                <a:lnTo>
                  <a:pt x="2778" y="3911"/>
                </a:lnTo>
                <a:lnTo>
                  <a:pt x="2680" y="3917"/>
                </a:lnTo>
                <a:lnTo>
                  <a:pt x="2583" y="3911"/>
                </a:lnTo>
                <a:lnTo>
                  <a:pt x="2489" y="3893"/>
                </a:lnTo>
                <a:lnTo>
                  <a:pt x="2400" y="3863"/>
                </a:lnTo>
                <a:lnTo>
                  <a:pt x="2316" y="3826"/>
                </a:lnTo>
                <a:lnTo>
                  <a:pt x="2238" y="3778"/>
                </a:lnTo>
                <a:lnTo>
                  <a:pt x="2165" y="3720"/>
                </a:lnTo>
                <a:lnTo>
                  <a:pt x="2101" y="3657"/>
                </a:lnTo>
                <a:lnTo>
                  <a:pt x="2043" y="3585"/>
                </a:lnTo>
                <a:lnTo>
                  <a:pt x="1996" y="3505"/>
                </a:lnTo>
                <a:lnTo>
                  <a:pt x="1958" y="3422"/>
                </a:lnTo>
                <a:lnTo>
                  <a:pt x="1928" y="3332"/>
                </a:lnTo>
                <a:lnTo>
                  <a:pt x="1912" y="3239"/>
                </a:lnTo>
                <a:lnTo>
                  <a:pt x="1906" y="3141"/>
                </a:lnTo>
                <a:lnTo>
                  <a:pt x="1912" y="3044"/>
                </a:lnTo>
                <a:lnTo>
                  <a:pt x="1928" y="2950"/>
                </a:lnTo>
                <a:lnTo>
                  <a:pt x="1958" y="2863"/>
                </a:lnTo>
                <a:lnTo>
                  <a:pt x="1996" y="2777"/>
                </a:lnTo>
                <a:lnTo>
                  <a:pt x="2043" y="2700"/>
                </a:lnTo>
                <a:lnTo>
                  <a:pt x="2101" y="2628"/>
                </a:lnTo>
                <a:lnTo>
                  <a:pt x="2165" y="2562"/>
                </a:lnTo>
                <a:lnTo>
                  <a:pt x="2238" y="2507"/>
                </a:lnTo>
                <a:lnTo>
                  <a:pt x="2316" y="2459"/>
                </a:lnTo>
                <a:lnTo>
                  <a:pt x="2400" y="2419"/>
                </a:lnTo>
                <a:lnTo>
                  <a:pt x="2489" y="2391"/>
                </a:lnTo>
                <a:lnTo>
                  <a:pt x="2583" y="2373"/>
                </a:lnTo>
                <a:lnTo>
                  <a:pt x="2680" y="2367"/>
                </a:lnTo>
                <a:close/>
                <a:moveTo>
                  <a:pt x="2284" y="1739"/>
                </a:moveTo>
                <a:lnTo>
                  <a:pt x="2998" y="1739"/>
                </a:lnTo>
                <a:lnTo>
                  <a:pt x="3110" y="1745"/>
                </a:lnTo>
                <a:lnTo>
                  <a:pt x="3217" y="1763"/>
                </a:lnTo>
                <a:lnTo>
                  <a:pt x="3172" y="1834"/>
                </a:lnTo>
                <a:lnTo>
                  <a:pt x="3130" y="1912"/>
                </a:lnTo>
                <a:lnTo>
                  <a:pt x="3096" y="1993"/>
                </a:lnTo>
                <a:lnTo>
                  <a:pt x="3072" y="2077"/>
                </a:lnTo>
                <a:lnTo>
                  <a:pt x="3054" y="2164"/>
                </a:lnTo>
                <a:lnTo>
                  <a:pt x="3046" y="2254"/>
                </a:lnTo>
                <a:lnTo>
                  <a:pt x="2959" y="2222"/>
                </a:lnTo>
                <a:lnTo>
                  <a:pt x="2869" y="2198"/>
                </a:lnTo>
                <a:lnTo>
                  <a:pt x="2776" y="2184"/>
                </a:lnTo>
                <a:lnTo>
                  <a:pt x="2680" y="2178"/>
                </a:lnTo>
                <a:lnTo>
                  <a:pt x="2585" y="2184"/>
                </a:lnTo>
                <a:lnTo>
                  <a:pt x="2493" y="2198"/>
                </a:lnTo>
                <a:lnTo>
                  <a:pt x="2406" y="2222"/>
                </a:lnTo>
                <a:lnTo>
                  <a:pt x="2320" y="2252"/>
                </a:lnTo>
                <a:lnTo>
                  <a:pt x="2238" y="2292"/>
                </a:lnTo>
                <a:lnTo>
                  <a:pt x="2232" y="2194"/>
                </a:lnTo>
                <a:lnTo>
                  <a:pt x="2217" y="2101"/>
                </a:lnTo>
                <a:lnTo>
                  <a:pt x="2193" y="2009"/>
                </a:lnTo>
                <a:lnTo>
                  <a:pt x="2157" y="1922"/>
                </a:lnTo>
                <a:lnTo>
                  <a:pt x="2115" y="1840"/>
                </a:lnTo>
                <a:lnTo>
                  <a:pt x="2065" y="1763"/>
                </a:lnTo>
                <a:lnTo>
                  <a:pt x="2173" y="1745"/>
                </a:lnTo>
                <a:lnTo>
                  <a:pt x="2284" y="1739"/>
                </a:lnTo>
                <a:close/>
                <a:moveTo>
                  <a:pt x="3961" y="1568"/>
                </a:moveTo>
                <a:lnTo>
                  <a:pt x="4059" y="1574"/>
                </a:lnTo>
                <a:lnTo>
                  <a:pt x="4152" y="1592"/>
                </a:lnTo>
                <a:lnTo>
                  <a:pt x="4242" y="1619"/>
                </a:lnTo>
                <a:lnTo>
                  <a:pt x="4326" y="1659"/>
                </a:lnTo>
                <a:lnTo>
                  <a:pt x="4405" y="1707"/>
                </a:lnTo>
                <a:lnTo>
                  <a:pt x="4477" y="1763"/>
                </a:lnTo>
                <a:lnTo>
                  <a:pt x="4540" y="1828"/>
                </a:lnTo>
                <a:lnTo>
                  <a:pt x="4598" y="1900"/>
                </a:lnTo>
                <a:lnTo>
                  <a:pt x="4646" y="1977"/>
                </a:lnTo>
                <a:lnTo>
                  <a:pt x="4684" y="2063"/>
                </a:lnTo>
                <a:lnTo>
                  <a:pt x="4714" y="2151"/>
                </a:lnTo>
                <a:lnTo>
                  <a:pt x="4730" y="2244"/>
                </a:lnTo>
                <a:lnTo>
                  <a:pt x="4735" y="2342"/>
                </a:lnTo>
                <a:lnTo>
                  <a:pt x="4730" y="2439"/>
                </a:lnTo>
                <a:lnTo>
                  <a:pt x="4714" y="2533"/>
                </a:lnTo>
                <a:lnTo>
                  <a:pt x="4684" y="2622"/>
                </a:lnTo>
                <a:lnTo>
                  <a:pt x="4646" y="2706"/>
                </a:lnTo>
                <a:lnTo>
                  <a:pt x="4598" y="2785"/>
                </a:lnTo>
                <a:lnTo>
                  <a:pt x="4540" y="2857"/>
                </a:lnTo>
                <a:lnTo>
                  <a:pt x="4477" y="2920"/>
                </a:lnTo>
                <a:lnTo>
                  <a:pt x="4405" y="2978"/>
                </a:lnTo>
                <a:lnTo>
                  <a:pt x="4326" y="3026"/>
                </a:lnTo>
                <a:lnTo>
                  <a:pt x="4242" y="3064"/>
                </a:lnTo>
                <a:lnTo>
                  <a:pt x="4152" y="3094"/>
                </a:lnTo>
                <a:lnTo>
                  <a:pt x="4059" y="3111"/>
                </a:lnTo>
                <a:lnTo>
                  <a:pt x="3961" y="3117"/>
                </a:lnTo>
                <a:lnTo>
                  <a:pt x="3876" y="3111"/>
                </a:lnTo>
                <a:lnTo>
                  <a:pt x="3792" y="3098"/>
                </a:lnTo>
                <a:lnTo>
                  <a:pt x="3711" y="3074"/>
                </a:lnTo>
                <a:lnTo>
                  <a:pt x="3635" y="3044"/>
                </a:lnTo>
                <a:lnTo>
                  <a:pt x="3619" y="2944"/>
                </a:lnTo>
                <a:lnTo>
                  <a:pt x="3593" y="2849"/>
                </a:lnTo>
                <a:lnTo>
                  <a:pt x="3560" y="2759"/>
                </a:lnTo>
                <a:lnTo>
                  <a:pt x="3516" y="2672"/>
                </a:lnTo>
                <a:lnTo>
                  <a:pt x="3464" y="2592"/>
                </a:lnTo>
                <a:lnTo>
                  <a:pt x="3404" y="2517"/>
                </a:lnTo>
                <a:lnTo>
                  <a:pt x="3339" y="2447"/>
                </a:lnTo>
                <a:lnTo>
                  <a:pt x="3267" y="2385"/>
                </a:lnTo>
                <a:lnTo>
                  <a:pt x="3187" y="2330"/>
                </a:lnTo>
                <a:lnTo>
                  <a:pt x="3195" y="2234"/>
                </a:lnTo>
                <a:lnTo>
                  <a:pt x="3213" y="2143"/>
                </a:lnTo>
                <a:lnTo>
                  <a:pt x="3243" y="2055"/>
                </a:lnTo>
                <a:lnTo>
                  <a:pt x="3281" y="1972"/>
                </a:lnTo>
                <a:lnTo>
                  <a:pt x="3331" y="1894"/>
                </a:lnTo>
                <a:lnTo>
                  <a:pt x="3386" y="1824"/>
                </a:lnTo>
                <a:lnTo>
                  <a:pt x="3452" y="1761"/>
                </a:lnTo>
                <a:lnTo>
                  <a:pt x="3524" y="1705"/>
                </a:lnTo>
                <a:lnTo>
                  <a:pt x="3601" y="1657"/>
                </a:lnTo>
                <a:lnTo>
                  <a:pt x="3685" y="1619"/>
                </a:lnTo>
                <a:lnTo>
                  <a:pt x="3772" y="1592"/>
                </a:lnTo>
                <a:lnTo>
                  <a:pt x="3866" y="1574"/>
                </a:lnTo>
                <a:lnTo>
                  <a:pt x="3961" y="1568"/>
                </a:lnTo>
                <a:close/>
                <a:moveTo>
                  <a:pt x="1321" y="1568"/>
                </a:moveTo>
                <a:lnTo>
                  <a:pt x="1419" y="1574"/>
                </a:lnTo>
                <a:lnTo>
                  <a:pt x="1512" y="1592"/>
                </a:lnTo>
                <a:lnTo>
                  <a:pt x="1600" y="1619"/>
                </a:lnTo>
                <a:lnTo>
                  <a:pt x="1685" y="1659"/>
                </a:lnTo>
                <a:lnTo>
                  <a:pt x="1763" y="1707"/>
                </a:lnTo>
                <a:lnTo>
                  <a:pt x="1834" y="1763"/>
                </a:lnTo>
                <a:lnTo>
                  <a:pt x="1900" y="1828"/>
                </a:lnTo>
                <a:lnTo>
                  <a:pt x="1956" y="1900"/>
                </a:lnTo>
                <a:lnTo>
                  <a:pt x="2004" y="1977"/>
                </a:lnTo>
                <a:lnTo>
                  <a:pt x="2043" y="2063"/>
                </a:lnTo>
                <a:lnTo>
                  <a:pt x="2071" y="2151"/>
                </a:lnTo>
                <a:lnTo>
                  <a:pt x="2089" y="2244"/>
                </a:lnTo>
                <a:lnTo>
                  <a:pt x="2095" y="2342"/>
                </a:lnTo>
                <a:lnTo>
                  <a:pt x="2093" y="2385"/>
                </a:lnTo>
                <a:lnTo>
                  <a:pt x="2016" y="2453"/>
                </a:lnTo>
                <a:lnTo>
                  <a:pt x="1946" y="2529"/>
                </a:lnTo>
                <a:lnTo>
                  <a:pt x="1884" y="2610"/>
                </a:lnTo>
                <a:lnTo>
                  <a:pt x="1831" y="2700"/>
                </a:lnTo>
                <a:lnTo>
                  <a:pt x="1787" y="2793"/>
                </a:lnTo>
                <a:lnTo>
                  <a:pt x="1755" y="2893"/>
                </a:lnTo>
                <a:lnTo>
                  <a:pt x="1733" y="2998"/>
                </a:lnTo>
                <a:lnTo>
                  <a:pt x="1659" y="3038"/>
                </a:lnTo>
                <a:lnTo>
                  <a:pt x="1580" y="3072"/>
                </a:lnTo>
                <a:lnTo>
                  <a:pt x="1496" y="3096"/>
                </a:lnTo>
                <a:lnTo>
                  <a:pt x="1411" y="3111"/>
                </a:lnTo>
                <a:lnTo>
                  <a:pt x="1321" y="3117"/>
                </a:lnTo>
                <a:lnTo>
                  <a:pt x="1224" y="3111"/>
                </a:lnTo>
                <a:lnTo>
                  <a:pt x="1130" y="3094"/>
                </a:lnTo>
                <a:lnTo>
                  <a:pt x="1041" y="3064"/>
                </a:lnTo>
                <a:lnTo>
                  <a:pt x="957" y="3026"/>
                </a:lnTo>
                <a:lnTo>
                  <a:pt x="877" y="2978"/>
                </a:lnTo>
                <a:lnTo>
                  <a:pt x="806" y="2920"/>
                </a:lnTo>
                <a:lnTo>
                  <a:pt x="742" y="2857"/>
                </a:lnTo>
                <a:lnTo>
                  <a:pt x="684" y="2785"/>
                </a:lnTo>
                <a:lnTo>
                  <a:pt x="637" y="2706"/>
                </a:lnTo>
                <a:lnTo>
                  <a:pt x="599" y="2622"/>
                </a:lnTo>
                <a:lnTo>
                  <a:pt x="569" y="2533"/>
                </a:lnTo>
                <a:lnTo>
                  <a:pt x="551" y="2439"/>
                </a:lnTo>
                <a:lnTo>
                  <a:pt x="545" y="2342"/>
                </a:lnTo>
                <a:lnTo>
                  <a:pt x="551" y="2244"/>
                </a:lnTo>
                <a:lnTo>
                  <a:pt x="569" y="2151"/>
                </a:lnTo>
                <a:lnTo>
                  <a:pt x="599" y="2063"/>
                </a:lnTo>
                <a:lnTo>
                  <a:pt x="637" y="1977"/>
                </a:lnTo>
                <a:lnTo>
                  <a:pt x="684" y="1900"/>
                </a:lnTo>
                <a:lnTo>
                  <a:pt x="742" y="1828"/>
                </a:lnTo>
                <a:lnTo>
                  <a:pt x="806" y="1763"/>
                </a:lnTo>
                <a:lnTo>
                  <a:pt x="877" y="1707"/>
                </a:lnTo>
                <a:lnTo>
                  <a:pt x="957" y="1659"/>
                </a:lnTo>
                <a:lnTo>
                  <a:pt x="1041" y="1619"/>
                </a:lnTo>
                <a:lnTo>
                  <a:pt x="1130" y="1592"/>
                </a:lnTo>
                <a:lnTo>
                  <a:pt x="1224" y="1574"/>
                </a:lnTo>
                <a:lnTo>
                  <a:pt x="1321" y="1568"/>
                </a:lnTo>
                <a:close/>
                <a:moveTo>
                  <a:pt x="5239" y="788"/>
                </a:moveTo>
                <a:lnTo>
                  <a:pt x="5336" y="794"/>
                </a:lnTo>
                <a:lnTo>
                  <a:pt x="5430" y="812"/>
                </a:lnTo>
                <a:lnTo>
                  <a:pt x="5519" y="840"/>
                </a:lnTo>
                <a:lnTo>
                  <a:pt x="5603" y="879"/>
                </a:lnTo>
                <a:lnTo>
                  <a:pt x="5683" y="927"/>
                </a:lnTo>
                <a:lnTo>
                  <a:pt x="5754" y="983"/>
                </a:lnTo>
                <a:lnTo>
                  <a:pt x="5818" y="1048"/>
                </a:lnTo>
                <a:lnTo>
                  <a:pt x="5876" y="1120"/>
                </a:lnTo>
                <a:lnTo>
                  <a:pt x="5923" y="1200"/>
                </a:lnTo>
                <a:lnTo>
                  <a:pt x="5961" y="1283"/>
                </a:lnTo>
                <a:lnTo>
                  <a:pt x="5991" y="1373"/>
                </a:lnTo>
                <a:lnTo>
                  <a:pt x="6007" y="1466"/>
                </a:lnTo>
                <a:lnTo>
                  <a:pt x="6013" y="1564"/>
                </a:lnTo>
                <a:lnTo>
                  <a:pt x="6007" y="1659"/>
                </a:lnTo>
                <a:lnTo>
                  <a:pt x="5991" y="1753"/>
                </a:lnTo>
                <a:lnTo>
                  <a:pt x="5961" y="1842"/>
                </a:lnTo>
                <a:lnTo>
                  <a:pt x="5923" y="1928"/>
                </a:lnTo>
                <a:lnTo>
                  <a:pt x="5876" y="2005"/>
                </a:lnTo>
                <a:lnTo>
                  <a:pt x="5818" y="2077"/>
                </a:lnTo>
                <a:lnTo>
                  <a:pt x="5754" y="2143"/>
                </a:lnTo>
                <a:lnTo>
                  <a:pt x="5683" y="2198"/>
                </a:lnTo>
                <a:lnTo>
                  <a:pt x="5603" y="2246"/>
                </a:lnTo>
                <a:lnTo>
                  <a:pt x="5519" y="2286"/>
                </a:lnTo>
                <a:lnTo>
                  <a:pt x="5430" y="2314"/>
                </a:lnTo>
                <a:lnTo>
                  <a:pt x="5336" y="2332"/>
                </a:lnTo>
                <a:lnTo>
                  <a:pt x="5239" y="2338"/>
                </a:lnTo>
                <a:lnTo>
                  <a:pt x="5153" y="2332"/>
                </a:lnTo>
                <a:lnTo>
                  <a:pt x="5068" y="2318"/>
                </a:lnTo>
                <a:lnTo>
                  <a:pt x="4988" y="2296"/>
                </a:lnTo>
                <a:lnTo>
                  <a:pt x="4913" y="2264"/>
                </a:lnTo>
                <a:lnTo>
                  <a:pt x="4897" y="2164"/>
                </a:lnTo>
                <a:lnTo>
                  <a:pt x="4871" y="2071"/>
                </a:lnTo>
                <a:lnTo>
                  <a:pt x="4837" y="1979"/>
                </a:lnTo>
                <a:lnTo>
                  <a:pt x="4793" y="1894"/>
                </a:lnTo>
                <a:lnTo>
                  <a:pt x="4741" y="1812"/>
                </a:lnTo>
                <a:lnTo>
                  <a:pt x="4682" y="1737"/>
                </a:lnTo>
                <a:lnTo>
                  <a:pt x="4616" y="1669"/>
                </a:lnTo>
                <a:lnTo>
                  <a:pt x="4544" y="1605"/>
                </a:lnTo>
                <a:lnTo>
                  <a:pt x="4465" y="1552"/>
                </a:lnTo>
                <a:lnTo>
                  <a:pt x="4473" y="1454"/>
                </a:lnTo>
                <a:lnTo>
                  <a:pt x="4491" y="1363"/>
                </a:lnTo>
                <a:lnTo>
                  <a:pt x="4521" y="1275"/>
                </a:lnTo>
                <a:lnTo>
                  <a:pt x="4558" y="1192"/>
                </a:lnTo>
                <a:lnTo>
                  <a:pt x="4608" y="1114"/>
                </a:lnTo>
                <a:lnTo>
                  <a:pt x="4664" y="1044"/>
                </a:lnTo>
                <a:lnTo>
                  <a:pt x="4730" y="981"/>
                </a:lnTo>
                <a:lnTo>
                  <a:pt x="4799" y="925"/>
                </a:lnTo>
                <a:lnTo>
                  <a:pt x="4879" y="877"/>
                </a:lnTo>
                <a:lnTo>
                  <a:pt x="4962" y="840"/>
                </a:lnTo>
                <a:lnTo>
                  <a:pt x="5050" y="812"/>
                </a:lnTo>
                <a:lnTo>
                  <a:pt x="5143" y="794"/>
                </a:lnTo>
                <a:lnTo>
                  <a:pt x="5239" y="788"/>
                </a:lnTo>
                <a:close/>
                <a:moveTo>
                  <a:pt x="2640" y="0"/>
                </a:moveTo>
                <a:lnTo>
                  <a:pt x="2740" y="6"/>
                </a:lnTo>
                <a:lnTo>
                  <a:pt x="2833" y="24"/>
                </a:lnTo>
                <a:lnTo>
                  <a:pt x="2925" y="50"/>
                </a:lnTo>
                <a:lnTo>
                  <a:pt x="3010" y="86"/>
                </a:lnTo>
                <a:lnTo>
                  <a:pt x="3092" y="131"/>
                </a:lnTo>
                <a:lnTo>
                  <a:pt x="3168" y="185"/>
                </a:lnTo>
                <a:lnTo>
                  <a:pt x="3235" y="247"/>
                </a:lnTo>
                <a:lnTo>
                  <a:pt x="3297" y="316"/>
                </a:lnTo>
                <a:lnTo>
                  <a:pt x="3351" y="390"/>
                </a:lnTo>
                <a:lnTo>
                  <a:pt x="3396" y="471"/>
                </a:lnTo>
                <a:lnTo>
                  <a:pt x="3432" y="557"/>
                </a:lnTo>
                <a:lnTo>
                  <a:pt x="3460" y="649"/>
                </a:lnTo>
                <a:lnTo>
                  <a:pt x="3476" y="744"/>
                </a:lnTo>
                <a:lnTo>
                  <a:pt x="3482" y="841"/>
                </a:lnTo>
                <a:lnTo>
                  <a:pt x="3476" y="939"/>
                </a:lnTo>
                <a:lnTo>
                  <a:pt x="3460" y="1034"/>
                </a:lnTo>
                <a:lnTo>
                  <a:pt x="3432" y="1126"/>
                </a:lnTo>
                <a:lnTo>
                  <a:pt x="3396" y="1212"/>
                </a:lnTo>
                <a:lnTo>
                  <a:pt x="3351" y="1293"/>
                </a:lnTo>
                <a:lnTo>
                  <a:pt x="3297" y="1367"/>
                </a:lnTo>
                <a:lnTo>
                  <a:pt x="3235" y="1436"/>
                </a:lnTo>
                <a:lnTo>
                  <a:pt x="3168" y="1498"/>
                </a:lnTo>
                <a:lnTo>
                  <a:pt x="3092" y="1552"/>
                </a:lnTo>
                <a:lnTo>
                  <a:pt x="3010" y="1597"/>
                </a:lnTo>
                <a:lnTo>
                  <a:pt x="2925" y="1633"/>
                </a:lnTo>
                <a:lnTo>
                  <a:pt x="2833" y="1659"/>
                </a:lnTo>
                <a:lnTo>
                  <a:pt x="2740" y="1677"/>
                </a:lnTo>
                <a:lnTo>
                  <a:pt x="2640" y="1683"/>
                </a:lnTo>
                <a:lnTo>
                  <a:pt x="2543" y="1677"/>
                </a:lnTo>
                <a:lnTo>
                  <a:pt x="2449" y="1659"/>
                </a:lnTo>
                <a:lnTo>
                  <a:pt x="2358" y="1633"/>
                </a:lnTo>
                <a:lnTo>
                  <a:pt x="2272" y="1597"/>
                </a:lnTo>
                <a:lnTo>
                  <a:pt x="2191" y="1552"/>
                </a:lnTo>
                <a:lnTo>
                  <a:pt x="2115" y="1498"/>
                </a:lnTo>
                <a:lnTo>
                  <a:pt x="2047" y="1436"/>
                </a:lnTo>
                <a:lnTo>
                  <a:pt x="1986" y="1367"/>
                </a:lnTo>
                <a:lnTo>
                  <a:pt x="1932" y="1293"/>
                </a:lnTo>
                <a:lnTo>
                  <a:pt x="1886" y="1212"/>
                </a:lnTo>
                <a:lnTo>
                  <a:pt x="1848" y="1126"/>
                </a:lnTo>
                <a:lnTo>
                  <a:pt x="1823" y="1034"/>
                </a:lnTo>
                <a:lnTo>
                  <a:pt x="1807" y="939"/>
                </a:lnTo>
                <a:lnTo>
                  <a:pt x="1801" y="841"/>
                </a:lnTo>
                <a:lnTo>
                  <a:pt x="1807" y="744"/>
                </a:lnTo>
                <a:lnTo>
                  <a:pt x="1823" y="649"/>
                </a:lnTo>
                <a:lnTo>
                  <a:pt x="1848" y="557"/>
                </a:lnTo>
                <a:lnTo>
                  <a:pt x="1886" y="471"/>
                </a:lnTo>
                <a:lnTo>
                  <a:pt x="1932" y="390"/>
                </a:lnTo>
                <a:lnTo>
                  <a:pt x="1986" y="316"/>
                </a:lnTo>
                <a:lnTo>
                  <a:pt x="2047" y="247"/>
                </a:lnTo>
                <a:lnTo>
                  <a:pt x="2115" y="185"/>
                </a:lnTo>
                <a:lnTo>
                  <a:pt x="2191" y="131"/>
                </a:lnTo>
                <a:lnTo>
                  <a:pt x="2272" y="86"/>
                </a:lnTo>
                <a:lnTo>
                  <a:pt x="2358" y="50"/>
                </a:lnTo>
                <a:lnTo>
                  <a:pt x="2449" y="24"/>
                </a:lnTo>
                <a:lnTo>
                  <a:pt x="2543" y="6"/>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68160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18386" y="821828"/>
            <a:ext cx="7051226" cy="1015016"/>
            <a:chOff x="5618386" y="821828"/>
            <a:chExt cx="705122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618386" y="821828"/>
              <a:ext cx="705122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Mục tiêu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6</a:t>
            </a:fld>
            <a:endParaRPr lang="en-US" sz="2800"/>
          </a:p>
        </p:txBody>
      </p:sp>
      <p:grpSp>
        <p:nvGrpSpPr>
          <p:cNvPr id="77" name="Group 76">
            <a:extLst>
              <a:ext uri="{FF2B5EF4-FFF2-40B4-BE49-F238E27FC236}">
                <a16:creationId xmlns:a16="http://schemas.microsoft.com/office/drawing/2014/main" id="{F36D4707-6792-44F7-BD45-40021C6C6950}"/>
              </a:ext>
            </a:extLst>
          </p:cNvPr>
          <p:cNvGrpSpPr/>
          <p:nvPr/>
        </p:nvGrpSpPr>
        <p:grpSpPr>
          <a:xfrm>
            <a:off x="3700475" y="5593751"/>
            <a:ext cx="8034530" cy="7999949"/>
            <a:chOff x="1065212" y="670297"/>
            <a:chExt cx="7215487" cy="6208382"/>
          </a:xfrm>
        </p:grpSpPr>
        <p:sp>
          <p:nvSpPr>
            <p:cNvPr id="78" name="Freeform 23">
              <a:extLst>
                <a:ext uri="{FF2B5EF4-FFF2-40B4-BE49-F238E27FC236}">
                  <a16:creationId xmlns:a16="http://schemas.microsoft.com/office/drawing/2014/main" id="{E60B4F18-9865-44EF-91C6-28D7BF98B7CD}"/>
                </a:ext>
              </a:extLst>
            </p:cNvPr>
            <p:cNvSpPr/>
            <p:nvPr/>
          </p:nvSpPr>
          <p:spPr>
            <a:xfrm>
              <a:off x="1065212" y="697948"/>
              <a:ext cx="7173065" cy="6179434"/>
            </a:xfrm>
            <a:custGeom>
              <a:avLst/>
              <a:gdLst>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547713"/>
                <a:gd name="connsiteY0" fmla="*/ 5633049 h 6332340"/>
                <a:gd name="connsiteX1" fmla="*/ 6547713 w 6547713"/>
                <a:gd name="connsiteY1" fmla="*/ 0 h 6332340"/>
                <a:gd name="connsiteX2" fmla="*/ 5167487 w 6547713"/>
                <a:gd name="connsiteY2" fmla="*/ 5624423 h 6332340"/>
                <a:gd name="connsiteX3" fmla="*/ 8891 w 6547713"/>
                <a:gd name="connsiteY3" fmla="*/ 5633049 h 6332340"/>
                <a:gd name="connsiteX0" fmla="*/ 0 w 6538822"/>
                <a:gd name="connsiteY0" fmla="*/ 5633049 h 5633049"/>
                <a:gd name="connsiteX1" fmla="*/ 6538822 w 6538822"/>
                <a:gd name="connsiteY1" fmla="*/ 0 h 5633049"/>
                <a:gd name="connsiteX2" fmla="*/ 5158596 w 6538822"/>
                <a:gd name="connsiteY2" fmla="*/ 5624423 h 5633049"/>
                <a:gd name="connsiteX3" fmla="*/ 0 w 6538822"/>
                <a:gd name="connsiteY3" fmla="*/ 5633049 h 5633049"/>
              </a:gdLst>
              <a:ahLst/>
              <a:cxnLst>
                <a:cxn ang="0">
                  <a:pos x="connsiteX0" y="connsiteY0"/>
                </a:cxn>
                <a:cxn ang="0">
                  <a:pos x="connsiteX1" y="connsiteY1"/>
                </a:cxn>
                <a:cxn ang="0">
                  <a:pos x="connsiteX2" y="connsiteY2"/>
                </a:cxn>
                <a:cxn ang="0">
                  <a:pos x="connsiteX3" y="connsiteY3"/>
                </a:cxn>
              </a:cxnLst>
              <a:rect l="l" t="t" r="r" b="b"/>
              <a:pathLst>
                <a:path w="6538822" h="5633049">
                  <a:moveTo>
                    <a:pt x="0" y="5633049"/>
                  </a:moveTo>
                  <a:lnTo>
                    <a:pt x="6538822" y="0"/>
                  </a:lnTo>
                  <a:lnTo>
                    <a:pt x="5158596" y="5624423"/>
                  </a:lnTo>
                  <a:lnTo>
                    <a:pt x="0" y="5633049"/>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79" name="Freeform 6">
              <a:extLst>
                <a:ext uri="{FF2B5EF4-FFF2-40B4-BE49-F238E27FC236}">
                  <a16:creationId xmlns:a16="http://schemas.microsoft.com/office/drawing/2014/main" id="{22B23A98-EBC9-4C74-BDDF-BE57F52BB926}"/>
                </a:ext>
              </a:extLst>
            </p:cNvPr>
            <p:cNvSpPr>
              <a:spLocks/>
            </p:cNvSpPr>
            <p:nvPr/>
          </p:nvSpPr>
          <p:spPr bwMode="auto">
            <a:xfrm>
              <a:off x="2176804" y="670297"/>
              <a:ext cx="6103895" cy="6208382"/>
            </a:xfrm>
            <a:custGeom>
              <a:avLst/>
              <a:gdLst>
                <a:gd name="T0" fmla="*/ 3505 w 3505"/>
                <a:gd name="T1" fmla="*/ 0 h 3565"/>
                <a:gd name="T2" fmla="*/ 2103 w 3505"/>
                <a:gd name="T3" fmla="*/ 3565 h 3565"/>
                <a:gd name="T4" fmla="*/ 0 w 3505"/>
                <a:gd name="T5" fmla="*/ 3565 h 3565"/>
                <a:gd name="T6" fmla="*/ 3505 w 3505"/>
                <a:gd name="T7" fmla="*/ 0 h 3565"/>
              </a:gdLst>
              <a:ahLst/>
              <a:cxnLst>
                <a:cxn ang="0">
                  <a:pos x="T0" y="T1"/>
                </a:cxn>
                <a:cxn ang="0">
                  <a:pos x="T2" y="T3"/>
                </a:cxn>
                <a:cxn ang="0">
                  <a:pos x="T4" y="T5"/>
                </a:cxn>
                <a:cxn ang="0">
                  <a:pos x="T6" y="T7"/>
                </a:cxn>
              </a:cxnLst>
              <a:rect l="0" t="0" r="r" b="b"/>
              <a:pathLst>
                <a:path w="3505" h="3565">
                  <a:moveTo>
                    <a:pt x="3505" y="0"/>
                  </a:moveTo>
                  <a:lnTo>
                    <a:pt x="2103" y="3565"/>
                  </a:lnTo>
                  <a:lnTo>
                    <a:pt x="0" y="3565"/>
                  </a:lnTo>
                  <a:lnTo>
                    <a:pt x="350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0" name="Right Arrow 5">
            <a:extLst>
              <a:ext uri="{FF2B5EF4-FFF2-40B4-BE49-F238E27FC236}">
                <a16:creationId xmlns:a16="http://schemas.microsoft.com/office/drawing/2014/main" id="{6BB25231-1A6F-4246-9479-27675D708E0A}"/>
              </a:ext>
            </a:extLst>
          </p:cNvPr>
          <p:cNvSpPr/>
          <p:nvPr/>
        </p:nvSpPr>
        <p:spPr>
          <a:xfrm rot="17596173">
            <a:off x="6228218" y="12304090"/>
            <a:ext cx="2090240" cy="818083"/>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1" name="Right Arrow 5">
            <a:extLst>
              <a:ext uri="{FF2B5EF4-FFF2-40B4-BE49-F238E27FC236}">
                <a16:creationId xmlns:a16="http://schemas.microsoft.com/office/drawing/2014/main" id="{0808FB99-0ABB-4083-B3A5-277491C339D4}"/>
              </a:ext>
            </a:extLst>
          </p:cNvPr>
          <p:cNvSpPr/>
          <p:nvPr/>
        </p:nvSpPr>
        <p:spPr>
          <a:xfrm rot="17596173">
            <a:off x="8504502" y="10018559"/>
            <a:ext cx="847090" cy="331537"/>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2" name="Right Arrow 5">
            <a:extLst>
              <a:ext uri="{FF2B5EF4-FFF2-40B4-BE49-F238E27FC236}">
                <a16:creationId xmlns:a16="http://schemas.microsoft.com/office/drawing/2014/main" id="{93C9B06A-9C70-4EF2-8226-D0A820FAFE35}"/>
              </a:ext>
            </a:extLst>
          </p:cNvPr>
          <p:cNvSpPr/>
          <p:nvPr/>
        </p:nvSpPr>
        <p:spPr>
          <a:xfrm rot="17596173">
            <a:off x="9709793" y="8296166"/>
            <a:ext cx="533419" cy="208772"/>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83" name="Group 82">
            <a:extLst>
              <a:ext uri="{FF2B5EF4-FFF2-40B4-BE49-F238E27FC236}">
                <a16:creationId xmlns:a16="http://schemas.microsoft.com/office/drawing/2014/main" id="{EFD45D6C-139D-4A4B-9393-2FF0D949673C}"/>
              </a:ext>
            </a:extLst>
          </p:cNvPr>
          <p:cNvGrpSpPr/>
          <p:nvPr/>
        </p:nvGrpSpPr>
        <p:grpSpPr>
          <a:xfrm>
            <a:off x="5475482" y="10559996"/>
            <a:ext cx="3965475" cy="2359177"/>
            <a:chOff x="2921036" y="4230375"/>
            <a:chExt cx="3305058" cy="1966276"/>
          </a:xfrm>
        </p:grpSpPr>
        <p:sp>
          <p:nvSpPr>
            <p:cNvPr id="84" name="Freeform 7">
              <a:extLst>
                <a:ext uri="{FF2B5EF4-FFF2-40B4-BE49-F238E27FC236}">
                  <a16:creationId xmlns:a16="http://schemas.microsoft.com/office/drawing/2014/main" id="{8B2F183E-1F66-4621-A745-9D20B764F81C}"/>
                </a:ext>
              </a:extLst>
            </p:cNvPr>
            <p:cNvSpPr>
              <a:spLocks/>
            </p:cNvSpPr>
            <p:nvPr/>
          </p:nvSpPr>
          <p:spPr bwMode="auto">
            <a:xfrm>
              <a:off x="5943975" y="5729875"/>
              <a:ext cx="282119" cy="466776"/>
            </a:xfrm>
            <a:custGeom>
              <a:avLst/>
              <a:gdLst>
                <a:gd name="T0" fmla="*/ 111 w 165"/>
                <a:gd name="T1" fmla="*/ 0 h 273"/>
                <a:gd name="T2" fmla="*/ 165 w 165"/>
                <a:gd name="T3" fmla="*/ 0 h 273"/>
                <a:gd name="T4" fmla="*/ 55 w 165"/>
                <a:gd name="T5" fmla="*/ 273 h 273"/>
                <a:gd name="T6" fmla="*/ 0 w 165"/>
                <a:gd name="T7" fmla="*/ 273 h 273"/>
                <a:gd name="T8" fmla="*/ 111 w 165"/>
                <a:gd name="T9" fmla="*/ 0 h 273"/>
              </a:gdLst>
              <a:ahLst/>
              <a:cxnLst>
                <a:cxn ang="0">
                  <a:pos x="T0" y="T1"/>
                </a:cxn>
                <a:cxn ang="0">
                  <a:pos x="T2" y="T3"/>
                </a:cxn>
                <a:cxn ang="0">
                  <a:pos x="T4" y="T5"/>
                </a:cxn>
                <a:cxn ang="0">
                  <a:pos x="T6" y="T7"/>
                </a:cxn>
                <a:cxn ang="0">
                  <a:pos x="T8" y="T9"/>
                </a:cxn>
              </a:cxnLst>
              <a:rect l="0" t="0" r="r" b="b"/>
              <a:pathLst>
                <a:path w="165" h="273">
                  <a:moveTo>
                    <a:pt x="111" y="0"/>
                  </a:moveTo>
                  <a:lnTo>
                    <a:pt x="165" y="0"/>
                  </a:lnTo>
                  <a:lnTo>
                    <a:pt x="55" y="273"/>
                  </a:lnTo>
                  <a:lnTo>
                    <a:pt x="0" y="273"/>
                  </a:lnTo>
                  <a:lnTo>
                    <a:pt x="111"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5" name="Freeform 8">
              <a:extLst>
                <a:ext uri="{FF2B5EF4-FFF2-40B4-BE49-F238E27FC236}">
                  <a16:creationId xmlns:a16="http://schemas.microsoft.com/office/drawing/2014/main" id="{27614037-3146-4520-8BA7-107B9F7C3A4F}"/>
                </a:ext>
              </a:extLst>
            </p:cNvPr>
            <p:cNvSpPr>
              <a:spLocks/>
            </p:cNvSpPr>
            <p:nvPr/>
          </p:nvSpPr>
          <p:spPr bwMode="auto">
            <a:xfrm>
              <a:off x="2921036" y="5801686"/>
              <a:ext cx="482165" cy="394965"/>
            </a:xfrm>
            <a:custGeom>
              <a:avLst/>
              <a:gdLst>
                <a:gd name="T0" fmla="*/ 228 w 282"/>
                <a:gd name="T1" fmla="*/ 0 h 231"/>
                <a:gd name="T2" fmla="*/ 282 w 282"/>
                <a:gd name="T3" fmla="*/ 0 h 231"/>
                <a:gd name="T4" fmla="*/ 54 w 282"/>
                <a:gd name="T5" fmla="*/ 231 h 231"/>
                <a:gd name="T6" fmla="*/ 0 w 282"/>
                <a:gd name="T7" fmla="*/ 231 h 231"/>
                <a:gd name="T8" fmla="*/ 228 w 282"/>
                <a:gd name="T9" fmla="*/ 0 h 231"/>
              </a:gdLst>
              <a:ahLst/>
              <a:cxnLst>
                <a:cxn ang="0">
                  <a:pos x="T0" y="T1"/>
                </a:cxn>
                <a:cxn ang="0">
                  <a:pos x="T2" y="T3"/>
                </a:cxn>
                <a:cxn ang="0">
                  <a:pos x="T4" y="T5"/>
                </a:cxn>
                <a:cxn ang="0">
                  <a:pos x="T6" y="T7"/>
                </a:cxn>
                <a:cxn ang="0">
                  <a:pos x="T8" y="T9"/>
                </a:cxn>
              </a:cxnLst>
              <a:rect l="0" t="0" r="r" b="b"/>
              <a:pathLst>
                <a:path w="282" h="231">
                  <a:moveTo>
                    <a:pt x="228" y="0"/>
                  </a:moveTo>
                  <a:lnTo>
                    <a:pt x="282" y="0"/>
                  </a:lnTo>
                  <a:lnTo>
                    <a:pt x="54" y="231"/>
                  </a:lnTo>
                  <a:lnTo>
                    <a:pt x="0" y="231"/>
                  </a:lnTo>
                  <a:lnTo>
                    <a:pt x="228"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86" name="Group 85">
              <a:extLst>
                <a:ext uri="{FF2B5EF4-FFF2-40B4-BE49-F238E27FC236}">
                  <a16:creationId xmlns:a16="http://schemas.microsoft.com/office/drawing/2014/main" id="{8506FB35-A072-4CEF-935A-DDF316819832}"/>
                </a:ext>
              </a:extLst>
            </p:cNvPr>
            <p:cNvGrpSpPr/>
            <p:nvPr/>
          </p:nvGrpSpPr>
          <p:grpSpPr>
            <a:xfrm>
              <a:off x="3092017" y="4230375"/>
              <a:ext cx="3019519" cy="1793586"/>
              <a:chOff x="1785938" y="4437063"/>
              <a:chExt cx="2803525" cy="1665287"/>
            </a:xfrm>
            <a:solidFill>
              <a:sysClr val="windowText" lastClr="000000">
                <a:lumMod val="75000"/>
                <a:lumOff val="25000"/>
              </a:sysClr>
            </a:solidFill>
            <a:effectLst>
              <a:outerShdw dir="13500000" sy="23000" kx="1200000" algn="br" rotWithShape="0">
                <a:prstClr val="black">
                  <a:alpha val="12000"/>
                </a:prstClr>
              </a:outerShdw>
            </a:effectLst>
          </p:grpSpPr>
          <p:sp>
            <p:nvSpPr>
              <p:cNvPr id="88" name="Freeform 9">
                <a:extLst>
                  <a:ext uri="{FF2B5EF4-FFF2-40B4-BE49-F238E27FC236}">
                    <a16:creationId xmlns:a16="http://schemas.microsoft.com/office/drawing/2014/main" id="{CC1007B7-4E14-4825-8382-A31101C18CD5}"/>
                  </a:ext>
                </a:extLst>
              </p:cNvPr>
              <p:cNvSpPr>
                <a:spLocks/>
              </p:cNvSpPr>
              <p:nvPr/>
            </p:nvSpPr>
            <p:spPr bwMode="auto">
              <a:xfrm>
                <a:off x="1785938" y="4437063"/>
                <a:ext cx="2803525" cy="1665287"/>
              </a:xfrm>
              <a:custGeom>
                <a:avLst/>
                <a:gdLst>
                  <a:gd name="T0" fmla="*/ 0 w 1766"/>
                  <a:gd name="T1" fmla="*/ 0 h 1049"/>
                  <a:gd name="T2" fmla="*/ 1766 w 1766"/>
                  <a:gd name="T3" fmla="*/ 0 h 1049"/>
                  <a:gd name="T4" fmla="*/ 1766 w 1766"/>
                  <a:gd name="T5" fmla="*/ 1049 h 1049"/>
                  <a:gd name="T6" fmla="*/ 1711 w 1766"/>
                  <a:gd name="T7" fmla="*/ 1049 h 1049"/>
                  <a:gd name="T8" fmla="*/ 1711 w 1766"/>
                  <a:gd name="T9" fmla="*/ 55 h 1049"/>
                  <a:gd name="T10" fmla="*/ 54 w 1766"/>
                  <a:gd name="T11" fmla="*/ 55 h 1049"/>
                  <a:gd name="T12" fmla="*/ 54 w 1766"/>
                  <a:gd name="T13" fmla="*/ 1049 h 1049"/>
                  <a:gd name="T14" fmla="*/ 0 w 1766"/>
                  <a:gd name="T15" fmla="*/ 1049 h 1049"/>
                  <a:gd name="T16" fmla="*/ 0 w 1766"/>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6" h="1049">
                    <a:moveTo>
                      <a:pt x="0" y="0"/>
                    </a:moveTo>
                    <a:lnTo>
                      <a:pt x="1766" y="0"/>
                    </a:lnTo>
                    <a:lnTo>
                      <a:pt x="1766" y="1049"/>
                    </a:lnTo>
                    <a:lnTo>
                      <a:pt x="1711" y="1049"/>
                    </a:lnTo>
                    <a:lnTo>
                      <a:pt x="1711" y="55"/>
                    </a:lnTo>
                    <a:lnTo>
                      <a:pt x="54" y="55"/>
                    </a:lnTo>
                    <a:lnTo>
                      <a:pt x="54" y="1049"/>
                    </a:lnTo>
                    <a:lnTo>
                      <a:pt x="0" y="104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9" name="Rectangle 88">
                <a:extLst>
                  <a:ext uri="{FF2B5EF4-FFF2-40B4-BE49-F238E27FC236}">
                    <a16:creationId xmlns:a16="http://schemas.microsoft.com/office/drawing/2014/main" id="{91BF2A6A-D101-44B9-A7B1-BC6AA846DB45}"/>
                  </a:ext>
                </a:extLst>
              </p:cNvPr>
              <p:cNvSpPr>
                <a:spLocks noChangeArrowheads="1"/>
              </p:cNvSpPr>
              <p:nvPr/>
            </p:nvSpPr>
            <p:spPr bwMode="auto">
              <a:xfrm>
                <a:off x="1849438" y="4498975"/>
                <a:ext cx="2695575" cy="7223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7" name="TextBox 86">
              <a:extLst>
                <a:ext uri="{FF2B5EF4-FFF2-40B4-BE49-F238E27FC236}">
                  <a16:creationId xmlns:a16="http://schemas.microsoft.com/office/drawing/2014/main" id="{840DC1A7-0C57-4475-AF78-D3D496226783}"/>
                </a:ext>
              </a:extLst>
            </p:cNvPr>
            <p:cNvSpPr txBox="1"/>
            <p:nvPr/>
          </p:nvSpPr>
          <p:spPr>
            <a:xfrm>
              <a:off x="3528147" y="4305460"/>
              <a:ext cx="2270193" cy="769557"/>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lang="en-IN" sz="5400" b="1" kern="0">
                  <a:solidFill>
                    <a:prstClr val="white"/>
                  </a:solidFill>
                  <a:latin typeface="Arial" panose="020B0604020202020204" pitchFamily="34" charset="0"/>
                  <a:cs typeface="Arial" panose="020B0604020202020204" pitchFamily="34" charset="0"/>
                </a:rPr>
                <a:t>PHẦN 1</a:t>
              </a:r>
              <a:endParaRPr kumimoji="0" lang="en-IN" sz="5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90" name="Group 89">
            <a:extLst>
              <a:ext uri="{FF2B5EF4-FFF2-40B4-BE49-F238E27FC236}">
                <a16:creationId xmlns:a16="http://schemas.microsoft.com/office/drawing/2014/main" id="{3B9A4161-FC64-4D3F-A1A8-15B11CD3EABB}"/>
              </a:ext>
            </a:extLst>
          </p:cNvPr>
          <p:cNvGrpSpPr/>
          <p:nvPr/>
        </p:nvGrpSpPr>
        <p:grpSpPr>
          <a:xfrm>
            <a:off x="8738636" y="7414988"/>
            <a:ext cx="2027688" cy="1641903"/>
            <a:chOff x="5020643" y="2892304"/>
            <a:chExt cx="1983548" cy="1180724"/>
          </a:xfrm>
        </p:grpSpPr>
        <p:sp>
          <p:nvSpPr>
            <p:cNvPr id="91" name="Freeform 11">
              <a:extLst>
                <a:ext uri="{FF2B5EF4-FFF2-40B4-BE49-F238E27FC236}">
                  <a16:creationId xmlns:a16="http://schemas.microsoft.com/office/drawing/2014/main" id="{D52499E6-076A-4D84-B00D-B2B9A080AE0A}"/>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2" name="Freeform 12">
              <a:extLst>
                <a:ext uri="{FF2B5EF4-FFF2-40B4-BE49-F238E27FC236}">
                  <a16:creationId xmlns:a16="http://schemas.microsoft.com/office/drawing/2014/main" id="{0651B769-069D-4DFC-B860-A870C959CCB8}"/>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93" name="Group 92">
              <a:extLst>
                <a:ext uri="{FF2B5EF4-FFF2-40B4-BE49-F238E27FC236}">
                  <a16:creationId xmlns:a16="http://schemas.microsoft.com/office/drawing/2014/main" id="{E1D27310-79E7-4FD7-9629-309D6ECAF916}"/>
                </a:ext>
              </a:extLst>
            </p:cNvPr>
            <p:cNvGrpSpPr/>
            <p:nvPr/>
          </p:nvGrpSpPr>
          <p:grpSpPr>
            <a:xfrm>
              <a:off x="5125131" y="2892304"/>
              <a:ext cx="1809400" cy="1074494"/>
              <a:chOff x="3711576" y="3146425"/>
              <a:chExt cx="1649413" cy="979487"/>
            </a:xfrm>
            <a:solidFill>
              <a:sysClr val="windowText" lastClr="000000">
                <a:lumMod val="75000"/>
                <a:lumOff val="25000"/>
              </a:sysClr>
            </a:solidFill>
            <a:effectLst>
              <a:outerShdw dir="13500000" sy="23000" kx="1200000" algn="br" rotWithShape="0">
                <a:prstClr val="black">
                  <a:alpha val="12000"/>
                </a:prstClr>
              </a:outerShdw>
            </a:effectLst>
          </p:grpSpPr>
          <p:sp>
            <p:nvSpPr>
              <p:cNvPr id="95" name="Freeform 13">
                <a:extLst>
                  <a:ext uri="{FF2B5EF4-FFF2-40B4-BE49-F238E27FC236}">
                    <a16:creationId xmlns:a16="http://schemas.microsoft.com/office/drawing/2014/main" id="{6D23B5F0-7C78-4FAD-849A-63A7FC2FCB46}"/>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6" name="Rectangle 95">
                <a:extLst>
                  <a:ext uri="{FF2B5EF4-FFF2-40B4-BE49-F238E27FC236}">
                    <a16:creationId xmlns:a16="http://schemas.microsoft.com/office/drawing/2014/main" id="{199BFF64-358F-4531-9A9E-8A724EF23449}"/>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94" name="TextBox 93">
              <a:extLst>
                <a:ext uri="{FF2B5EF4-FFF2-40B4-BE49-F238E27FC236}">
                  <a16:creationId xmlns:a16="http://schemas.microsoft.com/office/drawing/2014/main" id="{A84B568D-12E2-4964-BE02-33CD55CD1B8F}"/>
                </a:ext>
              </a:extLst>
            </p:cNvPr>
            <p:cNvSpPr txBox="1"/>
            <p:nvPr/>
          </p:nvSpPr>
          <p:spPr>
            <a:xfrm>
              <a:off x="5195180" y="2938201"/>
              <a:ext cx="1653099" cy="420523"/>
            </a:xfrm>
            <a:prstGeom prst="rect">
              <a:avLst/>
            </a:prstGeom>
            <a:noFill/>
          </p:spPr>
          <p:txBody>
            <a:bodyPr wrap="non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lang="en-IN" sz="3200" b="1" kern="0">
                  <a:solidFill>
                    <a:prstClr val="white"/>
                  </a:solidFill>
                  <a:latin typeface="Arial" panose="020B0604020202020204" pitchFamily="34" charset="0"/>
                  <a:cs typeface="Arial" panose="020B0604020202020204" pitchFamily="34" charset="0"/>
                </a:rPr>
                <a:t>PHẦN 2</a:t>
              </a:r>
              <a:endParaRPr kumimoji="0" lang="en-IN" sz="3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35928E96-8A24-4E64-BFAA-6C93DEA02E81}"/>
              </a:ext>
            </a:extLst>
          </p:cNvPr>
          <p:cNvGrpSpPr/>
          <p:nvPr/>
        </p:nvGrpSpPr>
        <p:grpSpPr>
          <a:xfrm>
            <a:off x="10556939" y="6524759"/>
            <a:ext cx="758761" cy="433978"/>
            <a:chOff x="5020643" y="2892304"/>
            <a:chExt cx="1983548" cy="1180724"/>
          </a:xfrm>
          <a:solidFill>
            <a:sysClr val="window" lastClr="FFFFFF">
              <a:lumMod val="65000"/>
            </a:sysClr>
          </a:solidFill>
        </p:grpSpPr>
        <p:sp>
          <p:nvSpPr>
            <p:cNvPr id="105" name="Freeform 49">
              <a:extLst>
                <a:ext uri="{FF2B5EF4-FFF2-40B4-BE49-F238E27FC236}">
                  <a16:creationId xmlns:a16="http://schemas.microsoft.com/office/drawing/2014/main" id="{0B2D0DDD-E16C-461D-A8AF-12FF2A95CD0E}"/>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6" name="Freeform 50">
              <a:extLst>
                <a:ext uri="{FF2B5EF4-FFF2-40B4-BE49-F238E27FC236}">
                  <a16:creationId xmlns:a16="http://schemas.microsoft.com/office/drawing/2014/main" id="{EE5875DE-E3C2-46F8-9AFF-53395F2019F3}"/>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07" name="Group 106">
              <a:extLst>
                <a:ext uri="{FF2B5EF4-FFF2-40B4-BE49-F238E27FC236}">
                  <a16:creationId xmlns:a16="http://schemas.microsoft.com/office/drawing/2014/main" id="{3AFBA3FC-E462-42D1-9F1D-FF9A9B0BD409}"/>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08" name="Freeform 52">
                <a:extLst>
                  <a:ext uri="{FF2B5EF4-FFF2-40B4-BE49-F238E27FC236}">
                    <a16:creationId xmlns:a16="http://schemas.microsoft.com/office/drawing/2014/main" id="{5264E212-F3FA-4A1A-BF7F-65229471F61E}"/>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9" name="Rectangle 108">
                <a:extLst>
                  <a:ext uri="{FF2B5EF4-FFF2-40B4-BE49-F238E27FC236}">
                    <a16:creationId xmlns:a16="http://schemas.microsoft.com/office/drawing/2014/main" id="{EA8413A1-CBB3-4D05-9EAA-32601EC9A9C3}"/>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0" name="Group 109">
            <a:extLst>
              <a:ext uri="{FF2B5EF4-FFF2-40B4-BE49-F238E27FC236}">
                <a16:creationId xmlns:a16="http://schemas.microsoft.com/office/drawing/2014/main" id="{EEAD3363-23AA-4B9D-A6DC-A3CC9F1E9094}"/>
              </a:ext>
            </a:extLst>
          </p:cNvPr>
          <p:cNvGrpSpPr/>
          <p:nvPr/>
        </p:nvGrpSpPr>
        <p:grpSpPr>
          <a:xfrm>
            <a:off x="11307508" y="5906649"/>
            <a:ext cx="281083" cy="202454"/>
            <a:chOff x="5020643" y="2892304"/>
            <a:chExt cx="1983548" cy="1180724"/>
          </a:xfrm>
          <a:solidFill>
            <a:sysClr val="window" lastClr="FFFFFF">
              <a:lumMod val="65000"/>
            </a:sysClr>
          </a:solidFill>
        </p:grpSpPr>
        <p:sp>
          <p:nvSpPr>
            <p:cNvPr id="111" name="Freeform 55">
              <a:extLst>
                <a:ext uri="{FF2B5EF4-FFF2-40B4-BE49-F238E27FC236}">
                  <a16:creationId xmlns:a16="http://schemas.microsoft.com/office/drawing/2014/main" id="{1CFC9720-A7F6-4EC2-85CB-9BAF81781122}"/>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2" name="Freeform 56">
              <a:extLst>
                <a:ext uri="{FF2B5EF4-FFF2-40B4-BE49-F238E27FC236}">
                  <a16:creationId xmlns:a16="http://schemas.microsoft.com/office/drawing/2014/main" id="{FA45B994-3664-48AA-A9D1-26E585849780}"/>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13" name="Group 112">
              <a:extLst>
                <a:ext uri="{FF2B5EF4-FFF2-40B4-BE49-F238E27FC236}">
                  <a16:creationId xmlns:a16="http://schemas.microsoft.com/office/drawing/2014/main" id="{19F500E6-0F81-432C-8389-14FC2104ED61}"/>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14" name="Freeform 58">
                <a:extLst>
                  <a:ext uri="{FF2B5EF4-FFF2-40B4-BE49-F238E27FC236}">
                    <a16:creationId xmlns:a16="http://schemas.microsoft.com/office/drawing/2014/main" id="{FDF092F6-E2D0-4937-9A1D-3002373A3550}"/>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5" name="Rectangle 114">
                <a:extLst>
                  <a:ext uri="{FF2B5EF4-FFF2-40B4-BE49-F238E27FC236}">
                    <a16:creationId xmlns:a16="http://schemas.microsoft.com/office/drawing/2014/main" id="{F925E6AE-7CA9-46CE-A5AC-1C6C4107311B}"/>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6" name="Group 115">
            <a:extLst>
              <a:ext uri="{FF2B5EF4-FFF2-40B4-BE49-F238E27FC236}">
                <a16:creationId xmlns:a16="http://schemas.microsoft.com/office/drawing/2014/main" id="{FEDA70EE-6BFD-41F9-BF03-FF9BCFD08A76}"/>
              </a:ext>
            </a:extLst>
          </p:cNvPr>
          <p:cNvGrpSpPr/>
          <p:nvPr/>
        </p:nvGrpSpPr>
        <p:grpSpPr>
          <a:xfrm>
            <a:off x="11535042" y="6648323"/>
            <a:ext cx="6511517" cy="6061820"/>
            <a:chOff x="7269620" y="1580972"/>
            <a:chExt cx="4064887" cy="4085349"/>
          </a:xfrm>
        </p:grpSpPr>
        <p:sp>
          <p:nvSpPr>
            <p:cNvPr id="117" name="Rectangle 116">
              <a:extLst>
                <a:ext uri="{FF2B5EF4-FFF2-40B4-BE49-F238E27FC236}">
                  <a16:creationId xmlns:a16="http://schemas.microsoft.com/office/drawing/2014/main" id="{644728E4-91C8-4B97-A2D9-40CA04FFCE70}"/>
                </a:ext>
              </a:extLst>
            </p:cNvPr>
            <p:cNvSpPr/>
            <p:nvPr/>
          </p:nvSpPr>
          <p:spPr>
            <a:xfrm>
              <a:off x="7269620" y="1580972"/>
              <a:ext cx="4049099" cy="4085349"/>
            </a:xfrm>
            <a:prstGeom prst="rect">
              <a:avLst/>
            </a:prstGeom>
            <a:solidFill>
              <a:schemeClr val="bg1">
                <a:lumMod val="95000"/>
              </a:schemeClr>
            </a:solidFill>
            <a:ln>
              <a:noFill/>
            </a:ln>
            <a:effectLst>
              <a:outerShdw dir="13500000" sy="23000" kx="1200000" algn="b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8" name="Group 117">
              <a:extLst>
                <a:ext uri="{FF2B5EF4-FFF2-40B4-BE49-F238E27FC236}">
                  <a16:creationId xmlns:a16="http://schemas.microsoft.com/office/drawing/2014/main" id="{0ABC8B97-0922-4D19-986B-FABB9C27F71F}"/>
                </a:ext>
              </a:extLst>
            </p:cNvPr>
            <p:cNvGrpSpPr/>
            <p:nvPr/>
          </p:nvGrpSpPr>
          <p:grpSpPr>
            <a:xfrm>
              <a:off x="7465660" y="1893639"/>
              <a:ext cx="3868847" cy="3433706"/>
              <a:chOff x="7321868" y="2333662"/>
              <a:chExt cx="3868847" cy="3433706"/>
            </a:xfrm>
          </p:grpSpPr>
          <p:sp>
            <p:nvSpPr>
              <p:cNvPr id="119" name="TextBox 118">
                <a:extLst>
                  <a:ext uri="{FF2B5EF4-FFF2-40B4-BE49-F238E27FC236}">
                    <a16:creationId xmlns:a16="http://schemas.microsoft.com/office/drawing/2014/main" id="{E03FED50-61B1-4D01-B2E6-6D1EF8169B8B}"/>
                  </a:ext>
                </a:extLst>
              </p:cNvPr>
              <p:cNvSpPr txBox="1"/>
              <p:nvPr/>
            </p:nvSpPr>
            <p:spPr>
              <a:xfrm>
                <a:off x="7348297" y="2333662"/>
                <a:ext cx="3678264" cy="622276"/>
              </a:xfrm>
              <a:prstGeom prst="rect">
                <a:avLst/>
              </a:prstGeom>
              <a:noFill/>
            </p:spPr>
            <p:txBody>
              <a:bodyPr wrap="square" lIns="0" rIns="0" rtlCol="0">
                <a:spAutoFit/>
              </a:bodyPr>
              <a:lstStyle/>
              <a:p>
                <a:r>
                  <a:rPr lang="en-IN" sz="5400" b="1">
                    <a:solidFill>
                      <a:schemeClr val="tx1">
                        <a:lumMod val="50000"/>
                      </a:schemeClr>
                    </a:solidFill>
                    <a:latin typeface="+mj-lt"/>
                    <a:cs typeface="Arial" panose="020B0604020202020204" pitchFamily="34" charset="0"/>
                  </a:rPr>
                  <a:t>Khảo sát nghiên c</a:t>
                </a:r>
                <a:r>
                  <a:rPr lang="en-US" sz="5400" b="1">
                    <a:solidFill>
                      <a:schemeClr val="tx1">
                        <a:lumMod val="50000"/>
                      </a:schemeClr>
                    </a:solidFill>
                    <a:latin typeface="+mj-lt"/>
                    <a:cs typeface="Arial" panose="020B0604020202020204" pitchFamily="34" charset="0"/>
                  </a:rPr>
                  <a:t>ứu</a:t>
                </a:r>
                <a:endParaRPr lang="en-IN" sz="5400" b="1" dirty="0">
                  <a:solidFill>
                    <a:schemeClr val="tx1">
                      <a:lumMod val="50000"/>
                    </a:schemeClr>
                  </a:solidFill>
                  <a:latin typeface="+mj-lt"/>
                  <a:cs typeface="Arial" panose="020B0604020202020204" pitchFamily="34" charset="0"/>
                </a:endParaRPr>
              </a:p>
            </p:txBody>
          </p:sp>
          <p:sp>
            <p:nvSpPr>
              <p:cNvPr id="121" name="TextBox 120">
                <a:extLst>
                  <a:ext uri="{FF2B5EF4-FFF2-40B4-BE49-F238E27FC236}">
                    <a16:creationId xmlns:a16="http://schemas.microsoft.com/office/drawing/2014/main" id="{EC15E1B9-646B-49F2-A584-FC0FDD638B58}"/>
                  </a:ext>
                </a:extLst>
              </p:cNvPr>
              <p:cNvSpPr txBox="1"/>
              <p:nvPr/>
            </p:nvSpPr>
            <p:spPr>
              <a:xfrm>
                <a:off x="7321868" y="3216037"/>
                <a:ext cx="3868847" cy="2551331"/>
              </a:xfrm>
              <a:prstGeom prst="rect">
                <a:avLst/>
              </a:prstGeom>
              <a:noFill/>
            </p:spPr>
            <p:txBody>
              <a:bodyPr wrap="square" lIns="0" rIns="0" rtlCol="0">
                <a:spAutoFit/>
              </a:bodyPr>
              <a:lstStyle/>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Tangibe và các kỹ thuật hỗ trợ Tangible</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Kỹ thuật lập trình về Kinect, Unity</a:t>
                </a:r>
                <a:endParaRPr lang="en-US" sz="4800" kern="0" dirty="0">
                  <a:solidFill>
                    <a:schemeClr val="tx1">
                      <a:lumMod val="50000"/>
                    </a:schemeClr>
                  </a:solidFill>
                  <a:latin typeface="+mj-lt"/>
                  <a:cs typeface="Arial" pitchFamily="34" charset="0"/>
                </a:endParaRPr>
              </a:p>
            </p:txBody>
          </p:sp>
        </p:grpSp>
      </p:grpSp>
      <p:grpSp>
        <p:nvGrpSpPr>
          <p:cNvPr id="129" name="Group 128">
            <a:extLst>
              <a:ext uri="{FF2B5EF4-FFF2-40B4-BE49-F238E27FC236}">
                <a16:creationId xmlns:a16="http://schemas.microsoft.com/office/drawing/2014/main" id="{5472B9CB-B72B-4785-AA70-1E5D69E9773C}"/>
              </a:ext>
            </a:extLst>
          </p:cNvPr>
          <p:cNvGrpSpPr/>
          <p:nvPr/>
        </p:nvGrpSpPr>
        <p:grpSpPr>
          <a:xfrm>
            <a:off x="372333" y="3789383"/>
            <a:ext cx="8487046" cy="6061820"/>
            <a:chOff x="1265769" y="2026257"/>
            <a:chExt cx="8738023" cy="6061820"/>
          </a:xfrm>
        </p:grpSpPr>
        <p:sp>
          <p:nvSpPr>
            <p:cNvPr id="123" name="Rectangle 122">
              <a:extLst>
                <a:ext uri="{FF2B5EF4-FFF2-40B4-BE49-F238E27FC236}">
                  <a16:creationId xmlns:a16="http://schemas.microsoft.com/office/drawing/2014/main" id="{150D8378-2114-4904-84B2-CC2E38A0DAD9}"/>
                </a:ext>
              </a:extLst>
            </p:cNvPr>
            <p:cNvSpPr/>
            <p:nvPr/>
          </p:nvSpPr>
          <p:spPr>
            <a:xfrm>
              <a:off x="1265769" y="2026257"/>
              <a:ext cx="6640158" cy="6061820"/>
            </a:xfrm>
            <a:prstGeom prst="rect">
              <a:avLst/>
            </a:prstGeom>
            <a:solidFill>
              <a:schemeClr val="bg1">
                <a:lumMod val="95000"/>
              </a:schemeClr>
            </a:solidFill>
            <a:ln>
              <a:no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ight Triangle 127">
              <a:extLst>
                <a:ext uri="{FF2B5EF4-FFF2-40B4-BE49-F238E27FC236}">
                  <a16:creationId xmlns:a16="http://schemas.microsoft.com/office/drawing/2014/main" id="{A71BD87F-5CAA-4E95-9BC2-E18251D8ABCC}"/>
                </a:ext>
              </a:extLst>
            </p:cNvPr>
            <p:cNvSpPr/>
            <p:nvPr/>
          </p:nvSpPr>
          <p:spPr>
            <a:xfrm flipV="1">
              <a:off x="7911296" y="6752365"/>
              <a:ext cx="2092496" cy="1321952"/>
            </a:xfrm>
            <a:prstGeom prst="rtTriangle">
              <a:avLst/>
            </a:prstGeom>
            <a:solidFill>
              <a:srgbClr val="DBDBDB">
                <a:alpha val="4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30" name="TextBox 129">
            <a:extLst>
              <a:ext uri="{FF2B5EF4-FFF2-40B4-BE49-F238E27FC236}">
                <a16:creationId xmlns:a16="http://schemas.microsoft.com/office/drawing/2014/main" id="{445E7074-EF6A-49C2-A765-52CCD70F174F}"/>
              </a:ext>
            </a:extLst>
          </p:cNvPr>
          <p:cNvSpPr txBox="1"/>
          <p:nvPr/>
        </p:nvSpPr>
        <p:spPr>
          <a:xfrm>
            <a:off x="618322" y="4226571"/>
            <a:ext cx="5998621" cy="923330"/>
          </a:xfrm>
          <a:prstGeom prst="rect">
            <a:avLst/>
          </a:prstGeom>
          <a:noFill/>
        </p:spPr>
        <p:txBody>
          <a:bodyPr wrap="square" lIns="0" rIns="0" rtlCol="0">
            <a:spAutoFit/>
          </a:bodyPr>
          <a:lstStyle/>
          <a:p>
            <a:r>
              <a:rPr lang="en-US" sz="5400" b="1">
                <a:solidFill>
                  <a:schemeClr val="tx1">
                    <a:lumMod val="50000"/>
                  </a:schemeClr>
                </a:solidFill>
                <a:latin typeface="+mj-lt"/>
                <a:cs typeface="Arial" panose="020B0604020202020204" pitchFamily="34" charset="0"/>
              </a:rPr>
              <a:t>Xây dựng hệ thống</a:t>
            </a:r>
            <a:endParaRPr lang="en-IN" sz="5400" b="1" dirty="0">
              <a:solidFill>
                <a:schemeClr val="tx1">
                  <a:lumMod val="50000"/>
                </a:schemeClr>
              </a:solidFill>
              <a:latin typeface="+mj-lt"/>
              <a:cs typeface="Arial" panose="020B0604020202020204" pitchFamily="34" charset="0"/>
            </a:endParaRPr>
          </a:p>
        </p:txBody>
      </p:sp>
      <p:sp>
        <p:nvSpPr>
          <p:cNvPr id="131" name="TextBox 130">
            <a:extLst>
              <a:ext uri="{FF2B5EF4-FFF2-40B4-BE49-F238E27FC236}">
                <a16:creationId xmlns:a16="http://schemas.microsoft.com/office/drawing/2014/main" id="{EE732A30-0466-4CFB-92AE-D0D61BA2D046}"/>
              </a:ext>
            </a:extLst>
          </p:cNvPr>
          <p:cNvSpPr txBox="1"/>
          <p:nvPr/>
        </p:nvSpPr>
        <p:spPr>
          <a:xfrm>
            <a:off x="618322" y="5742613"/>
            <a:ext cx="6309430" cy="3046988"/>
          </a:xfrm>
          <a:prstGeom prst="rect">
            <a:avLst/>
          </a:prstGeom>
          <a:noFill/>
        </p:spPr>
        <p:txBody>
          <a:bodyPr wrap="square" lIns="0" rIns="0" rtlCol="0">
            <a:spAutoFit/>
          </a:bodyPr>
          <a:lstStyle/>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bản đồ</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chia sẻ dữ liệu</a:t>
            </a:r>
            <a:endParaRPr lang="en-US" sz="4800" kern="0" dirty="0">
              <a:solidFill>
                <a:schemeClr val="tx1">
                  <a:lumMod val="50000"/>
                </a:schemeClr>
              </a:solidFill>
              <a:latin typeface="+mj-lt"/>
              <a:cs typeface="Arial" pitchFamily="34" charset="0"/>
            </a:endParaRPr>
          </a:p>
        </p:txBody>
      </p:sp>
    </p:spTree>
    <p:extLst>
      <p:ext uri="{BB962C8B-B14F-4D97-AF65-F5344CB8AC3E}">
        <p14:creationId xmlns:p14="http://schemas.microsoft.com/office/powerpoint/2010/main" val="278232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7</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7</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819892"/>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Tổng quan về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727266"/>
            <a:ext cx="10912987" cy="828086"/>
            <a:chOff x="0" y="0"/>
            <a:chExt cx="10912986"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54188"/>
              <a:ext cx="9771072" cy="68262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Môi tr</a:t>
              </a:r>
              <a:r>
                <a:rPr lang="vi-VN" sz="4800">
                  <a:solidFill>
                    <a:schemeClr val="tx1">
                      <a:lumMod val="75000"/>
                    </a:schemeClr>
                  </a:solidFill>
                </a:rPr>
                <a:t>ư</a:t>
              </a:r>
              <a:r>
                <a:rPr lang="en-US" sz="4800" err="1">
                  <a:solidFill>
                    <a:schemeClr val="tx1">
                      <a:lumMod val="75000"/>
                    </a:schemeClr>
                  </a:solidFill>
                </a:rPr>
                <a:t>ờng</a:t>
              </a:r>
              <a:r>
                <a:rPr lang="en-US" sz="4800">
                  <a:solidFill>
                    <a:schemeClr val="tx1">
                      <a:lumMod val="75000"/>
                    </a:schemeClr>
                  </a:solidFill>
                </a:rPr>
                <a:t> t</a:t>
              </a:r>
              <a:r>
                <a:rPr lang="vi-VN" sz="4800">
                  <a:solidFill>
                    <a:schemeClr val="tx1">
                      <a:lumMod val="75000"/>
                    </a:schemeClr>
                  </a:solidFill>
                </a:rPr>
                <a:t>ư</a:t>
              </a:r>
              <a:r>
                <a:rPr lang="en-US" sz="4800" err="1">
                  <a:solidFill>
                    <a:schemeClr val="tx1">
                      <a:lumMod val="75000"/>
                    </a:schemeClr>
                  </a:solidFill>
                </a:rPr>
                <a:t>ơng</a:t>
              </a:r>
              <a:r>
                <a:rPr lang="en-US" sz="4800">
                  <a:solidFill>
                    <a:schemeClr val="tx1">
                      <a:lumMod val="75000"/>
                    </a:schemeClr>
                  </a:solidFill>
                </a:rPr>
                <a:t> tác hỗ trợ Tangible</a:t>
              </a:r>
              <a:endParaRPr sz="48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9295749" cy="828086"/>
            <a:chOff x="1021151" y="9437850"/>
            <a:chExt cx="9295749"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2</a:t>
              </a:r>
              <a:endParaRPr sz="48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92038"/>
              <a:ext cx="8153835" cy="682623"/>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Các kỹ thuật t</a:t>
              </a:r>
              <a:r>
                <a:rPr lang="vi-VN" sz="4800">
                  <a:solidFill>
                    <a:schemeClr val="tx1">
                      <a:lumMod val="75000"/>
                    </a:schemeClr>
                  </a:solidFill>
                </a:rPr>
                <a:t>ư</a:t>
              </a:r>
              <a:r>
                <a:rPr lang="en-US" sz="4800" err="1">
                  <a:solidFill>
                    <a:schemeClr val="tx1">
                      <a:lumMod val="75000"/>
                    </a:schemeClr>
                  </a:solidFill>
                </a:rPr>
                <a:t>ơng</a:t>
              </a:r>
              <a:r>
                <a:rPr lang="en-US" sz="4800">
                  <a:solidFill>
                    <a:schemeClr val="tx1">
                      <a:lumMod val="75000"/>
                    </a:schemeClr>
                  </a:solidFill>
                </a:rPr>
                <a:t> tác Tangible</a:t>
              </a:r>
              <a:endParaRPr sz="4800">
                <a:solidFill>
                  <a:schemeClr val="tx1">
                    <a:lumMod val="75000"/>
                  </a:schemeClr>
                </a:solidFill>
              </a:endParaRPr>
            </a:p>
          </p:txBody>
        </p:sp>
      </p:grpSp>
    </p:spTree>
    <p:extLst>
      <p:ext uri="{BB962C8B-B14F-4D97-AF65-F5344CB8AC3E}">
        <p14:creationId xmlns:p14="http://schemas.microsoft.com/office/powerpoint/2010/main" val="325127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457963" y="792331"/>
            <a:ext cx="3372078" cy="1044513"/>
            <a:chOff x="7457963" y="792331"/>
            <a:chExt cx="3372078"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457963" y="792331"/>
              <a:ext cx="337207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8</a:t>
            </a:fld>
            <a:endParaRPr lang="en-US" sz="2800"/>
          </a:p>
        </p:txBody>
      </p:sp>
      <p:sp>
        <p:nvSpPr>
          <p:cNvPr id="2" name="Rectangle 1">
            <a:extLst>
              <a:ext uri="{FF2B5EF4-FFF2-40B4-BE49-F238E27FC236}">
                <a16:creationId xmlns:a16="http://schemas.microsoft.com/office/drawing/2014/main" id="{BD400E3B-55EA-4D7A-B51B-4570D772A3E1}"/>
              </a:ext>
            </a:extLst>
          </p:cNvPr>
          <p:cNvSpPr/>
          <p:nvPr/>
        </p:nvSpPr>
        <p:spPr>
          <a:xfrm>
            <a:off x="545690" y="2755399"/>
            <a:ext cx="17196619" cy="5078313"/>
          </a:xfrm>
          <a:prstGeom prst="rect">
            <a:avLst/>
          </a:prstGeom>
        </p:spPr>
        <p:txBody>
          <a:bodyPr wrap="square">
            <a:spAutoFit/>
          </a:bodyPr>
          <a:lstStyle/>
          <a:p>
            <a:r>
              <a:rPr lang="fr-FR" sz="5400">
                <a:solidFill>
                  <a:schemeClr val="tx1">
                    <a:lumMod val="50000"/>
                  </a:schemeClr>
                </a:solidFill>
                <a:latin typeface="+mj-lt"/>
                <a:ea typeface="MS Mincho" panose="02020609040205080304" pitchFamily="49" charset="-128"/>
              </a:rPr>
              <a:t>	Tangible User Interface (TUI) là giao diện người dùng giúp con người có thể tương tác với các thông tin kỹ thuật số thông qua môi trường vật lý. </a:t>
            </a:r>
          </a:p>
          <a:p>
            <a:r>
              <a:rPr lang="fr-FR" sz="5400">
                <a:solidFill>
                  <a:schemeClr val="tx1">
                    <a:lumMod val="50000"/>
                  </a:schemeClr>
                </a:solidFill>
                <a:latin typeface="+mj-lt"/>
                <a:ea typeface="MS Mincho" panose="02020609040205080304" pitchFamily="49" charset="-128"/>
              </a:rPr>
              <a:t>	Mục đích của sự phát triển TUI là để tăng cường tính cộng tác, học hỏi, thiết kế bằng cách vật lý hóa những thông tin kĩ thuật số ví dụ như cầm nắm đồ vật, vật liệu </a:t>
            </a:r>
            <a:endParaRPr lang="en-US" sz="4800">
              <a:solidFill>
                <a:schemeClr val="tx1">
                  <a:lumMod val="50000"/>
                </a:schemeClr>
              </a:solidFill>
              <a:latin typeface="+mj-lt"/>
            </a:endParaRPr>
          </a:p>
        </p:txBody>
      </p:sp>
    </p:spTree>
    <p:extLst>
      <p:ext uri="{BB962C8B-B14F-4D97-AF65-F5344CB8AC3E}">
        <p14:creationId xmlns:p14="http://schemas.microsoft.com/office/powerpoint/2010/main" val="415935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93921" y="674343"/>
            <a:ext cx="15100159" cy="1103507"/>
            <a:chOff x="1593921" y="733337"/>
            <a:chExt cx="1510015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1593921" y="733337"/>
              <a:ext cx="1510015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9</a:t>
            </a:fld>
            <a:endParaRPr lang="en-US" sz="2800"/>
          </a:p>
        </p:txBody>
      </p:sp>
      <p:grpSp>
        <p:nvGrpSpPr>
          <p:cNvPr id="2" name="Group 1">
            <a:extLst>
              <a:ext uri="{FF2B5EF4-FFF2-40B4-BE49-F238E27FC236}">
                <a16:creationId xmlns:a16="http://schemas.microsoft.com/office/drawing/2014/main" id="{DAC79FCE-E839-4586-A88C-325056C67D3C}"/>
              </a:ext>
            </a:extLst>
          </p:cNvPr>
          <p:cNvGrpSpPr/>
          <p:nvPr/>
        </p:nvGrpSpPr>
        <p:grpSpPr>
          <a:xfrm>
            <a:off x="5523439" y="5733819"/>
            <a:ext cx="7444109" cy="4034117"/>
            <a:chOff x="4340596" y="5210347"/>
            <a:chExt cx="8465050" cy="4587386"/>
          </a:xfrm>
        </p:grpSpPr>
        <p:sp>
          <p:nvSpPr>
            <p:cNvPr id="8" name="Shape 139">
              <a:extLst>
                <a:ext uri="{FF2B5EF4-FFF2-40B4-BE49-F238E27FC236}">
                  <a16:creationId xmlns:a16="http://schemas.microsoft.com/office/drawing/2014/main" id="{1B67D611-2247-4116-80E6-4FB96EAED587}"/>
                </a:ext>
              </a:extLst>
            </p:cNvPr>
            <p:cNvSpPr/>
            <p:nvPr/>
          </p:nvSpPr>
          <p:spPr>
            <a:xfrm>
              <a:off x="7996163" y="5210347"/>
              <a:ext cx="4809483" cy="4339054"/>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81" y="12766"/>
                  </a:ln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898" y="15523"/>
                  </a:lnTo>
                  <a:lnTo>
                    <a:pt x="14927" y="15617"/>
                  </a:lnTo>
                  <a:lnTo>
                    <a:pt x="14955" y="15664"/>
                  </a:lnTo>
                  <a:lnTo>
                    <a:pt x="14969" y="15711"/>
                  </a:lnTo>
                  <a:lnTo>
                    <a:pt x="14969" y="15773"/>
                  </a:lnTo>
                  <a:lnTo>
                    <a:pt x="14969" y="15805"/>
                  </a:lnTo>
                  <a:lnTo>
                    <a:pt x="14983" y="15836"/>
                  </a:lnTo>
                  <a:lnTo>
                    <a:pt x="14997" y="15851"/>
                  </a:lnTo>
                  <a:lnTo>
                    <a:pt x="15011" y="15867"/>
                  </a:lnTo>
                  <a:lnTo>
                    <a:pt x="15025" y="15867"/>
                  </a:lnTo>
                  <a:lnTo>
                    <a:pt x="15054" y="15867"/>
                  </a:lnTo>
                  <a:lnTo>
                    <a:pt x="15096" y="15851"/>
                  </a:lnTo>
                  <a:lnTo>
                    <a:pt x="15110" y="15836"/>
                  </a:lnTo>
                  <a:lnTo>
                    <a:pt x="15110" y="15726"/>
                  </a:lnTo>
                  <a:lnTo>
                    <a:pt x="15110" y="15632"/>
                  </a:lnTo>
                  <a:lnTo>
                    <a:pt x="15124" y="15601"/>
                  </a:lnTo>
                  <a:lnTo>
                    <a:pt x="15138" y="15617"/>
                  </a:lnTo>
                  <a:lnTo>
                    <a:pt x="15152" y="15664"/>
                  </a:lnTo>
                  <a:lnTo>
                    <a:pt x="15223" y="15758"/>
                  </a:lnTo>
                  <a:lnTo>
                    <a:pt x="15279" y="15820"/>
                  </a:lnTo>
                  <a:lnTo>
                    <a:pt x="15322" y="15851"/>
                  </a:lnTo>
                  <a:lnTo>
                    <a:pt x="15378" y="15867"/>
                  </a:lnTo>
                  <a:lnTo>
                    <a:pt x="15406" y="15867"/>
                  </a:lnTo>
                  <a:lnTo>
                    <a:pt x="15421" y="15867"/>
                  </a:lnTo>
                  <a:lnTo>
                    <a:pt x="15435" y="15851"/>
                  </a:lnTo>
                  <a:lnTo>
                    <a:pt x="15449" y="15836"/>
                  </a:lnTo>
                  <a:lnTo>
                    <a:pt x="15435" y="15820"/>
                  </a:lnTo>
                  <a:lnTo>
                    <a:pt x="15421" y="15773"/>
                  </a:lnTo>
                  <a:lnTo>
                    <a:pt x="15350" y="15679"/>
                  </a:lnTo>
                  <a:lnTo>
                    <a:pt x="15294" y="15601"/>
                  </a:lnTo>
                  <a:lnTo>
                    <a:pt x="15279" y="15570"/>
                  </a:lnTo>
                  <a:lnTo>
                    <a:pt x="15279" y="15538"/>
                  </a:lnTo>
                  <a:lnTo>
                    <a:pt x="15294" y="15523"/>
                  </a:lnTo>
                  <a:lnTo>
                    <a:pt x="15364" y="15444"/>
                  </a:lnTo>
                  <a:lnTo>
                    <a:pt x="15378" y="15413"/>
                  </a:lnTo>
                  <a:lnTo>
                    <a:pt x="15392" y="15366"/>
                  </a:lnTo>
                  <a:lnTo>
                    <a:pt x="15378" y="15350"/>
                  </a:lnTo>
                  <a:lnTo>
                    <a:pt x="15336" y="15335"/>
                  </a:lnTo>
                  <a:lnTo>
                    <a:pt x="15167" y="15335"/>
                  </a:lnTo>
                  <a:lnTo>
                    <a:pt x="15152" y="15335"/>
                  </a:lnTo>
                  <a:lnTo>
                    <a:pt x="15138" y="15319"/>
                  </a:lnTo>
                  <a:lnTo>
                    <a:pt x="15138" y="15303"/>
                  </a:lnTo>
                  <a:lnTo>
                    <a:pt x="15138" y="15272"/>
                  </a:lnTo>
                  <a:lnTo>
                    <a:pt x="15152" y="15241"/>
                  </a:lnTo>
                  <a:lnTo>
                    <a:pt x="15223" y="15147"/>
                  </a:lnTo>
                  <a:lnTo>
                    <a:pt x="15223" y="15131"/>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69" y="15194"/>
                  </a:lnTo>
                  <a:lnTo>
                    <a:pt x="13883" y="15256"/>
                  </a:lnTo>
                  <a:lnTo>
                    <a:pt x="13897" y="15303"/>
                  </a:lnTo>
                  <a:lnTo>
                    <a:pt x="13911" y="15350"/>
                  </a:lnTo>
                  <a:lnTo>
                    <a:pt x="13967" y="15460"/>
                  </a:lnTo>
                  <a:lnTo>
                    <a:pt x="13981" y="15507"/>
                  </a:lnTo>
                  <a:lnTo>
                    <a:pt x="14024" y="15538"/>
                  </a:lnTo>
                  <a:lnTo>
                    <a:pt x="14066" y="15554"/>
                  </a:lnTo>
                  <a:lnTo>
                    <a:pt x="14094" y="15554"/>
                  </a:lnTo>
                  <a:lnTo>
                    <a:pt x="14207" y="15554"/>
                  </a:lnTo>
                  <a:lnTo>
                    <a:pt x="14235" y="15554"/>
                  </a:lnTo>
                  <a:lnTo>
                    <a:pt x="14278" y="15570"/>
                  </a:lnTo>
                  <a:lnTo>
                    <a:pt x="14334" y="15585"/>
                  </a:lnTo>
                  <a:lnTo>
                    <a:pt x="14376" y="15601"/>
                  </a:lnTo>
                  <a:lnTo>
                    <a:pt x="14419" y="15632"/>
                  </a:lnTo>
                  <a:lnTo>
                    <a:pt x="14475" y="15632"/>
                  </a:lnTo>
                  <a:lnTo>
                    <a:pt x="14503" y="15632"/>
                  </a:lnTo>
                  <a:lnTo>
                    <a:pt x="14546" y="15617"/>
                  </a:lnTo>
                  <a:lnTo>
                    <a:pt x="14574" y="15570"/>
                  </a:lnTo>
                  <a:lnTo>
                    <a:pt x="14616" y="15460"/>
                  </a:lnTo>
                  <a:lnTo>
                    <a:pt x="14630" y="15413"/>
                  </a:lnTo>
                  <a:lnTo>
                    <a:pt x="14659" y="15366"/>
                  </a:lnTo>
                  <a:lnTo>
                    <a:pt x="14729" y="15272"/>
                  </a:lnTo>
                  <a:lnTo>
                    <a:pt x="14743" y="15225"/>
                  </a:lnTo>
                  <a:lnTo>
                    <a:pt x="14772" y="15131"/>
                  </a:lnTo>
                  <a:lnTo>
                    <a:pt x="14786" y="15100"/>
                  </a:lnTo>
                  <a:lnTo>
                    <a:pt x="14814" y="15068"/>
                  </a:lnTo>
                  <a:lnTo>
                    <a:pt x="14856" y="15053"/>
                  </a:lnTo>
                  <a:lnTo>
                    <a:pt x="14870" y="15037"/>
                  </a:lnTo>
                  <a:lnTo>
                    <a:pt x="14870" y="15021"/>
                  </a:lnTo>
                  <a:lnTo>
                    <a:pt x="14870" y="15006"/>
                  </a:lnTo>
                  <a:lnTo>
                    <a:pt x="14856" y="14990"/>
                  </a:lnTo>
                  <a:lnTo>
                    <a:pt x="14814" y="14974"/>
                  </a:lnTo>
                  <a:lnTo>
                    <a:pt x="14786" y="14943"/>
                  </a:lnTo>
                  <a:lnTo>
                    <a:pt x="14772" y="14880"/>
                  </a:lnTo>
                  <a:lnTo>
                    <a:pt x="14772" y="14865"/>
                  </a:lnTo>
                  <a:lnTo>
                    <a:pt x="14772" y="14739"/>
                  </a:lnTo>
                  <a:lnTo>
                    <a:pt x="14772" y="14708"/>
                  </a:lnTo>
                  <a:lnTo>
                    <a:pt x="14786" y="14645"/>
                  </a:lnTo>
                  <a:lnTo>
                    <a:pt x="14814" y="14614"/>
                  </a:lnTo>
                  <a:lnTo>
                    <a:pt x="14856" y="14598"/>
                  </a:lnTo>
                  <a:lnTo>
                    <a:pt x="14870" y="14583"/>
                  </a:lnTo>
                  <a:lnTo>
                    <a:pt x="14884" y="14551"/>
                  </a:lnTo>
                  <a:lnTo>
                    <a:pt x="14884" y="14536"/>
                  </a:lnTo>
                  <a:lnTo>
                    <a:pt x="14884" y="14504"/>
                  </a:lnTo>
                  <a:lnTo>
                    <a:pt x="14856" y="14473"/>
                  </a:lnTo>
                  <a:lnTo>
                    <a:pt x="14828" y="14426"/>
                  </a:lnTo>
                  <a:lnTo>
                    <a:pt x="14786" y="14379"/>
                  </a:lnTo>
                  <a:lnTo>
                    <a:pt x="14743" y="14363"/>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78" y="14175"/>
                  </a:lnTo>
                  <a:lnTo>
                    <a:pt x="15336" y="14207"/>
                  </a:lnTo>
                  <a:lnTo>
                    <a:pt x="15308" y="14238"/>
                  </a:lnTo>
                  <a:lnTo>
                    <a:pt x="15265" y="14348"/>
                  </a:lnTo>
                  <a:lnTo>
                    <a:pt x="15265" y="14363"/>
                  </a:lnTo>
                  <a:lnTo>
                    <a:pt x="15265" y="14379"/>
                  </a:lnTo>
                  <a:lnTo>
                    <a:pt x="15279" y="14395"/>
                  </a:lnTo>
                  <a:lnTo>
                    <a:pt x="15294" y="14379"/>
                  </a:lnTo>
                  <a:lnTo>
                    <a:pt x="15336" y="14363"/>
                  </a:lnTo>
                  <a:lnTo>
                    <a:pt x="15378" y="14348"/>
                  </a:lnTo>
                  <a:lnTo>
                    <a:pt x="15421" y="14363"/>
                  </a:lnTo>
                  <a:lnTo>
                    <a:pt x="15463" y="14395"/>
                  </a:lnTo>
                  <a:lnTo>
                    <a:pt x="15519" y="14410"/>
                  </a:lnTo>
                  <a:lnTo>
                    <a:pt x="15547" y="14410"/>
                  </a:lnTo>
                  <a:lnTo>
                    <a:pt x="15590" y="14410"/>
                  </a:lnTo>
                  <a:lnTo>
                    <a:pt x="15646" y="14442"/>
                  </a:lnTo>
                  <a:lnTo>
                    <a:pt x="15689" y="14457"/>
                  </a:lnTo>
                  <a:lnTo>
                    <a:pt x="15703" y="14457"/>
                  </a:lnTo>
                  <a:lnTo>
                    <a:pt x="15717" y="14457"/>
                  </a:lnTo>
                  <a:lnTo>
                    <a:pt x="15731" y="14442"/>
                  </a:lnTo>
                  <a:lnTo>
                    <a:pt x="15731" y="14426"/>
                  </a:lnTo>
                  <a:lnTo>
                    <a:pt x="15731" y="14238"/>
                  </a:lnTo>
                  <a:lnTo>
                    <a:pt x="15731" y="14191"/>
                  </a:lnTo>
                  <a:lnTo>
                    <a:pt x="15703" y="14144"/>
                  </a:lnTo>
                  <a:lnTo>
                    <a:pt x="15632" y="14082"/>
                  </a:lnTo>
                  <a:lnTo>
                    <a:pt x="15618" y="14066"/>
                  </a:lnTo>
                  <a:lnTo>
                    <a:pt x="15604" y="14050"/>
                  </a:lnTo>
                  <a:lnTo>
                    <a:pt x="15576" y="14066"/>
                  </a:lnTo>
                  <a:lnTo>
                    <a:pt x="15562" y="14082"/>
                  </a:lnTo>
                  <a:lnTo>
                    <a:pt x="15505" y="14144"/>
                  </a:lnTo>
                  <a:lnTo>
                    <a:pt x="15449" y="14175"/>
                  </a:lnTo>
                  <a:lnTo>
                    <a:pt x="15406" y="14175"/>
                  </a:lnTo>
                  <a:lnTo>
                    <a:pt x="15378" y="14175"/>
                  </a:lnTo>
                  <a:close/>
                  <a:moveTo>
                    <a:pt x="15181" y="12092"/>
                  </a:moveTo>
                  <a:lnTo>
                    <a:pt x="15181" y="12092"/>
                  </a:lnTo>
                  <a:lnTo>
                    <a:pt x="15181" y="12077"/>
                  </a:lnTo>
                  <a:lnTo>
                    <a:pt x="15181" y="12061"/>
                  </a:lnTo>
                  <a:lnTo>
                    <a:pt x="15167" y="12061"/>
                  </a:lnTo>
                  <a:lnTo>
                    <a:pt x="15152" y="12077"/>
                  </a:lnTo>
                  <a:lnTo>
                    <a:pt x="15082" y="12139"/>
                  </a:lnTo>
                  <a:lnTo>
                    <a:pt x="15054" y="12202"/>
                  </a:lnTo>
                  <a:lnTo>
                    <a:pt x="15040" y="12249"/>
                  </a:lnTo>
                  <a:lnTo>
                    <a:pt x="15040" y="12280"/>
                  </a:lnTo>
                  <a:lnTo>
                    <a:pt x="15054" y="12343"/>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574" y="16306"/>
                  </a:lnTo>
                  <a:lnTo>
                    <a:pt x="14588" y="16306"/>
                  </a:ln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4094" y="16024"/>
                  </a:lnTo>
                  <a:lnTo>
                    <a:pt x="14066" y="16024"/>
                  </a:lnTo>
                  <a:lnTo>
                    <a:pt x="13953" y="16024"/>
                  </a:lnTo>
                  <a:lnTo>
                    <a:pt x="13854" y="16024"/>
                  </a:lnTo>
                  <a:lnTo>
                    <a:pt x="13742" y="16024"/>
                  </a:lnTo>
                  <a:lnTo>
                    <a:pt x="13516" y="16024"/>
                  </a:lnTo>
                  <a:lnTo>
                    <a:pt x="13488" y="16024"/>
                  </a:lnTo>
                  <a:lnTo>
                    <a:pt x="13516" y="16039"/>
                  </a:lnTo>
                  <a:lnTo>
                    <a:pt x="13685" y="16149"/>
                  </a:lnTo>
                  <a:lnTo>
                    <a:pt x="13784" y="16180"/>
                  </a:lnTo>
                  <a:lnTo>
                    <a:pt x="14094" y="16243"/>
                  </a:lnTo>
                  <a:lnTo>
                    <a:pt x="14207" y="16243"/>
                  </a:lnTo>
                  <a:lnTo>
                    <a:pt x="14292" y="16243"/>
                  </a:lnTo>
                  <a:lnTo>
                    <a:pt x="14405" y="16259"/>
                  </a:lnTo>
                  <a:lnTo>
                    <a:pt x="14574" y="16306"/>
                  </a:lnTo>
                  <a:close/>
                  <a:moveTo>
                    <a:pt x="14997" y="13126"/>
                  </a:moveTo>
                  <a:lnTo>
                    <a:pt x="14997" y="13126"/>
                  </a:lnTo>
                  <a:lnTo>
                    <a:pt x="14983" y="13189"/>
                  </a:lnTo>
                  <a:lnTo>
                    <a:pt x="14997" y="13251"/>
                  </a:lnTo>
                  <a:lnTo>
                    <a:pt x="15025" y="13361"/>
                  </a:lnTo>
                  <a:lnTo>
                    <a:pt x="15054" y="13408"/>
                  </a:lnTo>
                  <a:lnTo>
                    <a:pt x="15082" y="13455"/>
                  </a:lnTo>
                  <a:lnTo>
                    <a:pt x="15110" y="13486"/>
                  </a:lnTo>
                  <a:lnTo>
                    <a:pt x="15152" y="13486"/>
                  </a:lnTo>
                  <a:lnTo>
                    <a:pt x="15181" y="13502"/>
                  </a:lnTo>
                  <a:lnTo>
                    <a:pt x="15223" y="13533"/>
                  </a:lnTo>
                  <a:lnTo>
                    <a:pt x="15336" y="13612"/>
                  </a:lnTo>
                  <a:lnTo>
                    <a:pt x="15378" y="13659"/>
                  </a:lnTo>
                  <a:lnTo>
                    <a:pt x="15421" y="13706"/>
                  </a:lnTo>
                  <a:lnTo>
                    <a:pt x="15435" y="13737"/>
                  </a:lnTo>
                  <a:lnTo>
                    <a:pt x="15463" y="13784"/>
                  </a:lnTo>
                  <a:lnTo>
                    <a:pt x="15505" y="13831"/>
                  </a:lnTo>
                  <a:lnTo>
                    <a:pt x="15547" y="13847"/>
                  </a:lnTo>
                  <a:lnTo>
                    <a:pt x="15562" y="13847"/>
                  </a:lnTo>
                  <a:lnTo>
                    <a:pt x="15576" y="13847"/>
                  </a:lnTo>
                  <a:lnTo>
                    <a:pt x="15590" y="13831"/>
                  </a:lnTo>
                  <a:lnTo>
                    <a:pt x="15590" y="13815"/>
                  </a:lnTo>
                  <a:lnTo>
                    <a:pt x="15590" y="13784"/>
                  </a:lnTo>
                  <a:lnTo>
                    <a:pt x="15590" y="13721"/>
                  </a:lnTo>
                  <a:lnTo>
                    <a:pt x="15562" y="13674"/>
                  </a:lnTo>
                  <a:lnTo>
                    <a:pt x="15491" y="13549"/>
                  </a:lnTo>
                  <a:lnTo>
                    <a:pt x="15449" y="13502"/>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138" y="12985"/>
                  </a:lnTo>
                  <a:lnTo>
                    <a:pt x="15096" y="13001"/>
                  </a:lnTo>
                  <a:lnTo>
                    <a:pt x="15054" y="13048"/>
                  </a:lnTo>
                  <a:lnTo>
                    <a:pt x="15025" y="13095"/>
                  </a:lnTo>
                  <a:lnTo>
                    <a:pt x="14997" y="13126"/>
                  </a:lnTo>
                  <a:close/>
                  <a:moveTo>
                    <a:pt x="21487" y="4856"/>
                  </a:moveTo>
                  <a:lnTo>
                    <a:pt x="21487" y="4856"/>
                  </a:lnTo>
                  <a:lnTo>
                    <a:pt x="21529" y="4824"/>
                  </a:lnTo>
                  <a:lnTo>
                    <a:pt x="21544" y="4777"/>
                  </a:lnTo>
                  <a:lnTo>
                    <a:pt x="21600" y="3744"/>
                  </a:lnTo>
                  <a:lnTo>
                    <a:pt x="21586" y="3697"/>
                  </a:lnTo>
                  <a:lnTo>
                    <a:pt x="21558" y="3650"/>
                  </a:lnTo>
                  <a:lnTo>
                    <a:pt x="21515" y="3634"/>
                  </a:lnTo>
                  <a:lnTo>
                    <a:pt x="21431" y="3603"/>
                  </a:lnTo>
                  <a:lnTo>
                    <a:pt x="21402" y="3587"/>
                  </a:lnTo>
                  <a:lnTo>
                    <a:pt x="21360" y="3556"/>
                  </a:lnTo>
                  <a:lnTo>
                    <a:pt x="21304" y="3493"/>
                  </a:lnTo>
                  <a:lnTo>
                    <a:pt x="21205" y="3430"/>
                  </a:lnTo>
                  <a:lnTo>
                    <a:pt x="21177" y="3399"/>
                  </a:lnTo>
                  <a:lnTo>
                    <a:pt x="21120" y="3383"/>
                  </a:lnTo>
                  <a:lnTo>
                    <a:pt x="21064" y="3383"/>
                  </a:lnTo>
                  <a:lnTo>
                    <a:pt x="20965" y="3383"/>
                  </a:lnTo>
                  <a:lnTo>
                    <a:pt x="20923" y="3368"/>
                  </a:lnTo>
                  <a:lnTo>
                    <a:pt x="20866" y="3352"/>
                  </a:lnTo>
                  <a:lnTo>
                    <a:pt x="20824" y="3321"/>
                  </a:lnTo>
                  <a:lnTo>
                    <a:pt x="20782" y="3305"/>
                  </a:lnTo>
                  <a:lnTo>
                    <a:pt x="20725" y="3305"/>
                  </a:lnTo>
                  <a:lnTo>
                    <a:pt x="20697" y="3305"/>
                  </a:lnTo>
                  <a:lnTo>
                    <a:pt x="20598" y="3305"/>
                  </a:lnTo>
                  <a:lnTo>
                    <a:pt x="20584" y="3321"/>
                  </a:lnTo>
                  <a:lnTo>
                    <a:pt x="20584" y="3368"/>
                  </a:lnTo>
                  <a:lnTo>
                    <a:pt x="20627" y="3540"/>
                  </a:lnTo>
                  <a:lnTo>
                    <a:pt x="20612" y="3603"/>
                  </a:lnTo>
                  <a:lnTo>
                    <a:pt x="20584" y="3634"/>
                  </a:lnTo>
                  <a:lnTo>
                    <a:pt x="20556" y="3650"/>
                  </a:lnTo>
                  <a:lnTo>
                    <a:pt x="20500" y="3665"/>
                  </a:lnTo>
                  <a:lnTo>
                    <a:pt x="20457" y="3650"/>
                  </a:lnTo>
                  <a:lnTo>
                    <a:pt x="20415" y="3634"/>
                  </a:lnTo>
                  <a:lnTo>
                    <a:pt x="20373" y="3603"/>
                  </a:lnTo>
                  <a:lnTo>
                    <a:pt x="20330" y="3556"/>
                  </a:lnTo>
                  <a:lnTo>
                    <a:pt x="20316" y="3509"/>
                  </a:lnTo>
                  <a:lnTo>
                    <a:pt x="20288" y="3415"/>
                  </a:lnTo>
                  <a:lnTo>
                    <a:pt x="20274" y="3383"/>
                  </a:lnTo>
                  <a:lnTo>
                    <a:pt x="20231" y="3383"/>
                  </a:lnTo>
                  <a:lnTo>
                    <a:pt x="20147" y="3383"/>
                  </a:lnTo>
                  <a:lnTo>
                    <a:pt x="20090" y="3383"/>
                  </a:lnTo>
                  <a:lnTo>
                    <a:pt x="20048" y="3415"/>
                  </a:lnTo>
                  <a:lnTo>
                    <a:pt x="20006" y="3430"/>
                  </a:lnTo>
                  <a:lnTo>
                    <a:pt x="19963" y="3430"/>
                  </a:lnTo>
                  <a:lnTo>
                    <a:pt x="19865" y="3399"/>
                  </a:lnTo>
                  <a:lnTo>
                    <a:pt x="19752" y="3383"/>
                  </a:lnTo>
                  <a:lnTo>
                    <a:pt x="19653"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905" y="2913"/>
                  </a:lnTo>
                  <a:lnTo>
                    <a:pt x="18792"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1" y="2631"/>
                  </a:lnTo>
                  <a:lnTo>
                    <a:pt x="17241" y="2647"/>
                  </a:lnTo>
                  <a:lnTo>
                    <a:pt x="17241"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94" y="2631"/>
                  </a:lnTo>
                  <a:lnTo>
                    <a:pt x="16380" y="2631"/>
                  </a:lnTo>
                  <a:lnTo>
                    <a:pt x="16366" y="2647"/>
                  </a:lnTo>
                  <a:lnTo>
                    <a:pt x="16352" y="2678"/>
                  </a:lnTo>
                  <a:lnTo>
                    <a:pt x="16352" y="2772"/>
                  </a:lnTo>
                  <a:lnTo>
                    <a:pt x="16352" y="2835"/>
                  </a:lnTo>
                  <a:lnTo>
                    <a:pt x="16323" y="2882"/>
                  </a:lnTo>
                  <a:lnTo>
                    <a:pt x="16253" y="2945"/>
                  </a:lnTo>
                  <a:lnTo>
                    <a:pt x="16239" y="2960"/>
                  </a:lnTo>
                  <a:lnTo>
                    <a:pt x="16225"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45" y="1927"/>
                  </a:lnTo>
                  <a:lnTo>
                    <a:pt x="15731" y="1927"/>
                  </a:lnTo>
                  <a:lnTo>
                    <a:pt x="15674" y="1911"/>
                  </a:lnTo>
                  <a:lnTo>
                    <a:pt x="15632" y="1880"/>
                  </a:lnTo>
                  <a:lnTo>
                    <a:pt x="15547" y="1817"/>
                  </a:lnTo>
                  <a:lnTo>
                    <a:pt x="15505" y="1801"/>
                  </a:lnTo>
                  <a:lnTo>
                    <a:pt x="15491" y="1786"/>
                  </a:lnTo>
                  <a:lnTo>
                    <a:pt x="15463" y="1786"/>
                  </a:lnTo>
                  <a:lnTo>
                    <a:pt x="15449" y="1801"/>
                  </a:lnTo>
                  <a:lnTo>
                    <a:pt x="15435" y="1817"/>
                  </a:lnTo>
                  <a:lnTo>
                    <a:pt x="15421" y="1864"/>
                  </a:lnTo>
                  <a:lnTo>
                    <a:pt x="15364" y="1974"/>
                  </a:lnTo>
                  <a:lnTo>
                    <a:pt x="15350" y="2021"/>
                  </a:lnTo>
                  <a:lnTo>
                    <a:pt x="15308" y="2052"/>
                  </a:lnTo>
                  <a:lnTo>
                    <a:pt x="15265" y="2068"/>
                  </a:lnTo>
                  <a:lnTo>
                    <a:pt x="15040" y="2068"/>
                  </a:lnTo>
                  <a:lnTo>
                    <a:pt x="14983" y="2068"/>
                  </a:lnTo>
                  <a:lnTo>
                    <a:pt x="14927" y="2052"/>
                  </a:lnTo>
                  <a:lnTo>
                    <a:pt x="14884" y="2021"/>
                  </a:lnTo>
                  <a:lnTo>
                    <a:pt x="14842" y="1989"/>
                  </a:lnTo>
                  <a:lnTo>
                    <a:pt x="14814" y="1942"/>
                  </a:lnTo>
                  <a:lnTo>
                    <a:pt x="14800" y="1895"/>
                  </a:lnTo>
                  <a:lnTo>
                    <a:pt x="14757" y="1864"/>
                  </a:lnTo>
                  <a:lnTo>
                    <a:pt x="14715" y="1848"/>
                  </a:lnTo>
                  <a:lnTo>
                    <a:pt x="14546" y="1848"/>
                  </a:lnTo>
                  <a:lnTo>
                    <a:pt x="14489" y="1848"/>
                  </a:lnTo>
                  <a:lnTo>
                    <a:pt x="14447" y="1880"/>
                  </a:lnTo>
                  <a:lnTo>
                    <a:pt x="14334" y="1958"/>
                  </a:lnTo>
                  <a:lnTo>
                    <a:pt x="14320" y="1974"/>
                  </a:lnTo>
                  <a:lnTo>
                    <a:pt x="14306" y="1974"/>
                  </a:lnTo>
                  <a:lnTo>
                    <a:pt x="14292" y="1958"/>
                  </a:lnTo>
                  <a:lnTo>
                    <a:pt x="14292" y="1927"/>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643" y="1895"/>
                  </a:lnTo>
                  <a:lnTo>
                    <a:pt x="13685" y="1864"/>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37" y="705"/>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7"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70" y="1316"/>
                  </a:lnTo>
                  <a:lnTo>
                    <a:pt x="11442" y="1363"/>
                  </a:lnTo>
                  <a:lnTo>
                    <a:pt x="11400" y="1707"/>
                  </a:lnTo>
                  <a:lnTo>
                    <a:pt x="11371" y="1754"/>
                  </a:lnTo>
                  <a:lnTo>
                    <a:pt x="11329" y="1786"/>
                  </a:lnTo>
                  <a:lnTo>
                    <a:pt x="10892" y="1911"/>
                  </a:lnTo>
                  <a:lnTo>
                    <a:pt x="10835" y="1927"/>
                  </a:lnTo>
                  <a:lnTo>
                    <a:pt x="10807" y="1974"/>
                  </a:lnTo>
                  <a:lnTo>
                    <a:pt x="10793" y="2021"/>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313" y="2491"/>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631"/>
                  </a:lnTo>
                  <a:lnTo>
                    <a:pt x="10003" y="2757"/>
                  </a:lnTo>
                  <a:lnTo>
                    <a:pt x="10003" y="2929"/>
                  </a:lnTo>
                  <a:lnTo>
                    <a:pt x="9989" y="2992"/>
                  </a:lnTo>
                  <a:lnTo>
                    <a:pt x="9975" y="3039"/>
                  </a:lnTo>
                  <a:lnTo>
                    <a:pt x="9961"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283" y="2725"/>
                  </a:lnTo>
                  <a:lnTo>
                    <a:pt x="9227" y="2819"/>
                  </a:lnTo>
                  <a:lnTo>
                    <a:pt x="9199" y="2866"/>
                  </a:lnTo>
                  <a:lnTo>
                    <a:pt x="9199" y="2913"/>
                  </a:lnTo>
                  <a:lnTo>
                    <a:pt x="9199" y="2976"/>
                  </a:lnTo>
                  <a:lnTo>
                    <a:pt x="9227" y="3007"/>
                  </a:lnTo>
                  <a:lnTo>
                    <a:pt x="9241" y="3070"/>
                  </a:lnTo>
                  <a:lnTo>
                    <a:pt x="9241" y="3133"/>
                  </a:lnTo>
                  <a:lnTo>
                    <a:pt x="9241" y="3242"/>
                  </a:lnTo>
                  <a:lnTo>
                    <a:pt x="9241" y="3336"/>
                  </a:lnTo>
                  <a:lnTo>
                    <a:pt x="9255" y="3383"/>
                  </a:lnTo>
                  <a:lnTo>
                    <a:pt x="9283" y="3415"/>
                  </a:lnTo>
                  <a:lnTo>
                    <a:pt x="9410" y="3556"/>
                  </a:lnTo>
                  <a:lnTo>
                    <a:pt x="9439" y="3603"/>
                  </a:lnTo>
                  <a:lnTo>
                    <a:pt x="9424" y="3665"/>
                  </a:lnTo>
                  <a:lnTo>
                    <a:pt x="9340" y="3791"/>
                  </a:lnTo>
                  <a:lnTo>
                    <a:pt x="9326" y="3806"/>
                  </a:lnTo>
                  <a:lnTo>
                    <a:pt x="9312" y="3806"/>
                  </a:lnTo>
                  <a:lnTo>
                    <a:pt x="9297" y="3806"/>
                  </a:lnTo>
                  <a:lnTo>
                    <a:pt x="9269" y="3791"/>
                  </a:lnTo>
                  <a:lnTo>
                    <a:pt x="9142" y="3650"/>
                  </a:lnTo>
                  <a:lnTo>
                    <a:pt x="9058" y="3571"/>
                  </a:lnTo>
                  <a:lnTo>
                    <a:pt x="8874" y="3415"/>
                  </a:lnTo>
                  <a:lnTo>
                    <a:pt x="8832" y="3383"/>
                  </a:lnTo>
                  <a:lnTo>
                    <a:pt x="8775" y="3383"/>
                  </a:lnTo>
                  <a:lnTo>
                    <a:pt x="8677" y="3383"/>
                  </a:lnTo>
                  <a:lnTo>
                    <a:pt x="8564" y="3383"/>
                  </a:lnTo>
                  <a:lnTo>
                    <a:pt x="8550" y="3383"/>
                  </a:lnTo>
                  <a:lnTo>
                    <a:pt x="8521" y="3383"/>
                  </a:lnTo>
                  <a:lnTo>
                    <a:pt x="8507" y="3399"/>
                  </a:lnTo>
                  <a:lnTo>
                    <a:pt x="8493" y="3415"/>
                  </a:lnTo>
                  <a:lnTo>
                    <a:pt x="8493" y="3446"/>
                  </a:lnTo>
                  <a:lnTo>
                    <a:pt x="8493" y="3540"/>
                  </a:lnTo>
                  <a:lnTo>
                    <a:pt x="8479" y="3603"/>
                  </a:lnTo>
                  <a:lnTo>
                    <a:pt x="8451" y="3650"/>
                  </a:lnTo>
                  <a:lnTo>
                    <a:pt x="8409" y="3665"/>
                  </a:lnTo>
                  <a:lnTo>
                    <a:pt x="8366" y="3650"/>
                  </a:lnTo>
                  <a:lnTo>
                    <a:pt x="8324" y="3634"/>
                  </a:lnTo>
                  <a:lnTo>
                    <a:pt x="8282" y="3618"/>
                  </a:lnTo>
                  <a:lnTo>
                    <a:pt x="8225" y="3634"/>
                  </a:lnTo>
                  <a:lnTo>
                    <a:pt x="8197" y="3650"/>
                  </a:lnTo>
                  <a:lnTo>
                    <a:pt x="8084" y="3712"/>
                  </a:lnTo>
                  <a:lnTo>
                    <a:pt x="8056" y="3728"/>
                  </a:lnTo>
                  <a:lnTo>
                    <a:pt x="7999" y="3744"/>
                  </a:lnTo>
                  <a:lnTo>
                    <a:pt x="7943" y="3759"/>
                  </a:lnTo>
                  <a:lnTo>
                    <a:pt x="7929" y="3759"/>
                  </a:lnTo>
                  <a:lnTo>
                    <a:pt x="7872" y="3744"/>
                  </a:lnTo>
                  <a:lnTo>
                    <a:pt x="7830" y="3728"/>
                  </a:lnTo>
                  <a:lnTo>
                    <a:pt x="7788" y="3697"/>
                  </a:lnTo>
                  <a:lnTo>
                    <a:pt x="7746" y="3712"/>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701" y="3759"/>
                  </a:lnTo>
                  <a:lnTo>
                    <a:pt x="6673" y="3759"/>
                  </a:lnTo>
                  <a:lnTo>
                    <a:pt x="6659" y="3759"/>
                  </a:lnTo>
                  <a:lnTo>
                    <a:pt x="6645" y="3775"/>
                  </a:lnTo>
                  <a:lnTo>
                    <a:pt x="6645" y="3791"/>
                  </a:lnTo>
                  <a:lnTo>
                    <a:pt x="6645" y="3822"/>
                  </a:lnTo>
                  <a:lnTo>
                    <a:pt x="6659" y="3853"/>
                  </a:lnTo>
                  <a:lnTo>
                    <a:pt x="6687" y="3916"/>
                  </a:lnTo>
                  <a:lnTo>
                    <a:pt x="6687" y="3979"/>
                  </a:lnTo>
                  <a:lnTo>
                    <a:pt x="6687" y="4073"/>
                  </a:lnTo>
                  <a:lnTo>
                    <a:pt x="6701" y="4135"/>
                  </a:lnTo>
                  <a:lnTo>
                    <a:pt x="6716" y="4198"/>
                  </a:lnTo>
                  <a:lnTo>
                    <a:pt x="6730" y="4245"/>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123" y="4903"/>
                  </a:lnTo>
                  <a:lnTo>
                    <a:pt x="6067" y="4903"/>
                  </a:lnTo>
                  <a:lnTo>
                    <a:pt x="6024" y="4887"/>
                  </a:lnTo>
                  <a:lnTo>
                    <a:pt x="5982" y="4856"/>
                  </a:lnTo>
                  <a:lnTo>
                    <a:pt x="5940" y="4856"/>
                  </a:lnTo>
                  <a:lnTo>
                    <a:pt x="5926" y="4871"/>
                  </a:lnTo>
                  <a:lnTo>
                    <a:pt x="5940" y="4934"/>
                  </a:lnTo>
                  <a:lnTo>
                    <a:pt x="5940" y="4950"/>
                  </a:lnTo>
                  <a:lnTo>
                    <a:pt x="5897" y="4934"/>
                  </a:lnTo>
                  <a:lnTo>
                    <a:pt x="5770" y="4887"/>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88" y="4339"/>
                  </a:lnTo>
                  <a:lnTo>
                    <a:pt x="5418" y="4260"/>
                  </a:lnTo>
                  <a:lnTo>
                    <a:pt x="5404" y="4229"/>
                  </a:lnTo>
                  <a:lnTo>
                    <a:pt x="5418" y="4213"/>
                  </a:lnTo>
                  <a:lnTo>
                    <a:pt x="5446" y="4229"/>
                  </a:lnTo>
                  <a:lnTo>
                    <a:pt x="5488" y="4260"/>
                  </a:lnTo>
                  <a:lnTo>
                    <a:pt x="5530" y="4276"/>
                  </a:lnTo>
                  <a:lnTo>
                    <a:pt x="5573" y="4292"/>
                  </a:lnTo>
                  <a:lnTo>
                    <a:pt x="5601" y="4292"/>
                  </a:lnTo>
                  <a:lnTo>
                    <a:pt x="5643" y="4307"/>
                  </a:lnTo>
                  <a:lnTo>
                    <a:pt x="5686" y="4354"/>
                  </a:lnTo>
                  <a:lnTo>
                    <a:pt x="5700" y="4386"/>
                  </a:lnTo>
                  <a:lnTo>
                    <a:pt x="5728" y="4433"/>
                  </a:lnTo>
                  <a:lnTo>
                    <a:pt x="5784" y="4464"/>
                  </a:lnTo>
                  <a:lnTo>
                    <a:pt x="5940" y="4511"/>
                  </a:lnTo>
                  <a:lnTo>
                    <a:pt x="5996"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84" y="3540"/>
                  </a:lnTo>
                  <a:lnTo>
                    <a:pt x="5742" y="3509"/>
                  </a:lnTo>
                  <a:lnTo>
                    <a:pt x="5643" y="3477"/>
                  </a:lnTo>
                  <a:lnTo>
                    <a:pt x="5559" y="3446"/>
                  </a:lnTo>
                  <a:lnTo>
                    <a:pt x="5530" y="3430"/>
                  </a:lnTo>
                  <a:lnTo>
                    <a:pt x="5516" y="3383"/>
                  </a:lnTo>
                  <a:lnTo>
                    <a:pt x="5516" y="3368"/>
                  </a:lnTo>
                  <a:lnTo>
                    <a:pt x="5516" y="3336"/>
                  </a:lnTo>
                  <a:lnTo>
                    <a:pt x="5502" y="3321"/>
                  </a:lnTo>
                  <a:lnTo>
                    <a:pt x="5488" y="3305"/>
                  </a:lnTo>
                  <a:lnTo>
                    <a:pt x="5460" y="3305"/>
                  </a:lnTo>
                  <a:lnTo>
                    <a:pt x="5432" y="3305"/>
                  </a:lnTo>
                  <a:lnTo>
                    <a:pt x="5319" y="3305"/>
                  </a:lnTo>
                  <a:lnTo>
                    <a:pt x="5305"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28" y="2835"/>
                  </a:lnTo>
                  <a:lnTo>
                    <a:pt x="4613" y="2835"/>
                  </a:lnTo>
                  <a:lnTo>
                    <a:pt x="4557" y="2851"/>
                  </a:lnTo>
                  <a:lnTo>
                    <a:pt x="4515" y="2882"/>
                  </a:lnTo>
                  <a:lnTo>
                    <a:pt x="4458" y="2945"/>
                  </a:lnTo>
                  <a:lnTo>
                    <a:pt x="4416" y="2976"/>
                  </a:lnTo>
                  <a:lnTo>
                    <a:pt x="4374" y="2992"/>
                  </a:lnTo>
                  <a:lnTo>
                    <a:pt x="4303" y="2992"/>
                  </a:lnTo>
                  <a:lnTo>
                    <a:pt x="4275" y="3007"/>
                  </a:lnTo>
                  <a:lnTo>
                    <a:pt x="4233" y="3039"/>
                  </a:lnTo>
                  <a:lnTo>
                    <a:pt x="4204" y="3054"/>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39"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511" y="5561"/>
                  </a:lnTo>
                  <a:lnTo>
                    <a:pt x="2483" y="5592"/>
                  </a:lnTo>
                  <a:lnTo>
                    <a:pt x="2469" y="5639"/>
                  </a:lnTo>
                  <a:lnTo>
                    <a:pt x="2441" y="5733"/>
                  </a:lnTo>
                  <a:lnTo>
                    <a:pt x="2427" y="5764"/>
                  </a:lnTo>
                  <a:lnTo>
                    <a:pt x="2413" y="5827"/>
                  </a:lnTo>
                  <a:lnTo>
                    <a:pt x="2398" y="5889"/>
                  </a:lnTo>
                  <a:lnTo>
                    <a:pt x="2398" y="5921"/>
                  </a:lnTo>
                  <a:lnTo>
                    <a:pt x="2413" y="5983"/>
                  </a:lnTo>
                  <a:lnTo>
                    <a:pt x="2427" y="6030"/>
                  </a:lnTo>
                  <a:lnTo>
                    <a:pt x="2441" y="6077"/>
                  </a:lnTo>
                  <a:lnTo>
                    <a:pt x="2455" y="6140"/>
                  </a:lnTo>
                  <a:lnTo>
                    <a:pt x="2469" y="6203"/>
                  </a:lnTo>
                  <a:lnTo>
                    <a:pt x="2469" y="6218"/>
                  </a:lnTo>
                  <a:lnTo>
                    <a:pt x="2469" y="6344"/>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2991" y="6328"/>
                  </a:lnTo>
                  <a:lnTo>
                    <a:pt x="3033" y="6297"/>
                  </a:lnTo>
                  <a:lnTo>
                    <a:pt x="3062" y="6281"/>
                  </a:lnTo>
                  <a:lnTo>
                    <a:pt x="3090" y="6265"/>
                  </a:lnTo>
                  <a:lnTo>
                    <a:pt x="3118" y="6234"/>
                  </a:lnTo>
                  <a:lnTo>
                    <a:pt x="3146" y="6187"/>
                  </a:lnTo>
                  <a:lnTo>
                    <a:pt x="3203" y="6093"/>
                  </a:lnTo>
                  <a:lnTo>
                    <a:pt x="3231" y="6062"/>
                  </a:lnTo>
                  <a:lnTo>
                    <a:pt x="3203" y="6093"/>
                  </a:lnTo>
                  <a:lnTo>
                    <a:pt x="3146" y="6187"/>
                  </a:lnTo>
                  <a:lnTo>
                    <a:pt x="3118" y="6234"/>
                  </a:lnTo>
                  <a:lnTo>
                    <a:pt x="3104" y="6328"/>
                  </a:lnTo>
                  <a:lnTo>
                    <a:pt x="3118" y="6422"/>
                  </a:lnTo>
                  <a:lnTo>
                    <a:pt x="3146" y="6469"/>
                  </a:lnTo>
                  <a:lnTo>
                    <a:pt x="3160" y="6516"/>
                  </a:lnTo>
                  <a:lnTo>
                    <a:pt x="3160" y="6579"/>
                  </a:lnTo>
                  <a:lnTo>
                    <a:pt x="3160" y="6610"/>
                  </a:lnTo>
                  <a:lnTo>
                    <a:pt x="3189" y="6735"/>
                  </a:lnTo>
                  <a:lnTo>
                    <a:pt x="3217" y="6845"/>
                  </a:lnTo>
                  <a:lnTo>
                    <a:pt x="3231" y="6939"/>
                  </a:lnTo>
                  <a:lnTo>
                    <a:pt x="3245" y="6986"/>
                  </a:lnTo>
                  <a:lnTo>
                    <a:pt x="3273" y="7017"/>
                  </a:lnTo>
                  <a:lnTo>
                    <a:pt x="3287" y="7064"/>
                  </a:lnTo>
                  <a:lnTo>
                    <a:pt x="3301" y="7096"/>
                  </a:lnTo>
                  <a:lnTo>
                    <a:pt x="3315" y="7127"/>
                  </a:lnTo>
                  <a:lnTo>
                    <a:pt x="3358" y="7127"/>
                  </a:lnTo>
                  <a:lnTo>
                    <a:pt x="3386" y="7127"/>
                  </a:lnTo>
                  <a:lnTo>
                    <a:pt x="3428" y="7127"/>
                  </a:lnTo>
                  <a:lnTo>
                    <a:pt x="3442" y="7096"/>
                  </a:lnTo>
                  <a:lnTo>
                    <a:pt x="3457" y="7064"/>
                  </a:lnTo>
                  <a:lnTo>
                    <a:pt x="3471" y="7017"/>
                  </a:lnTo>
                  <a:lnTo>
                    <a:pt x="3513" y="6986"/>
                  </a:lnTo>
                  <a:lnTo>
                    <a:pt x="3569" y="6986"/>
                  </a:lnTo>
                  <a:lnTo>
                    <a:pt x="3598" y="6986"/>
                  </a:lnTo>
                  <a:lnTo>
                    <a:pt x="3640" y="6970"/>
                  </a:lnTo>
                  <a:lnTo>
                    <a:pt x="3668" y="6923"/>
                  </a:lnTo>
                  <a:lnTo>
                    <a:pt x="3696" y="6876"/>
                  </a:lnTo>
                  <a:lnTo>
                    <a:pt x="3711" y="6829"/>
                  </a:lnTo>
                  <a:lnTo>
                    <a:pt x="3725" y="6767"/>
                  </a:lnTo>
                  <a:lnTo>
                    <a:pt x="3725" y="6579"/>
                  </a:lnTo>
                  <a:lnTo>
                    <a:pt x="3725" y="6453"/>
                  </a:lnTo>
                  <a:lnTo>
                    <a:pt x="3725" y="6438"/>
                  </a:lnTo>
                  <a:lnTo>
                    <a:pt x="3725" y="6391"/>
                  </a:lnTo>
                  <a:lnTo>
                    <a:pt x="3753" y="6375"/>
                  </a:lnTo>
                  <a:lnTo>
                    <a:pt x="3837" y="6344"/>
                  </a:lnTo>
                  <a:lnTo>
                    <a:pt x="3880" y="6312"/>
                  </a:lnTo>
                  <a:lnTo>
                    <a:pt x="3908" y="6281"/>
                  </a:lnTo>
                  <a:lnTo>
                    <a:pt x="3922" y="6234"/>
                  </a:lnTo>
                  <a:lnTo>
                    <a:pt x="3922" y="6203"/>
                  </a:lnTo>
                  <a:lnTo>
                    <a:pt x="3922" y="6140"/>
                  </a:lnTo>
                  <a:lnTo>
                    <a:pt x="3908" y="6077"/>
                  </a:lnTo>
                  <a:lnTo>
                    <a:pt x="3880" y="6046"/>
                  </a:lnTo>
                  <a:lnTo>
                    <a:pt x="3823" y="5952"/>
                  </a:lnTo>
                  <a:lnTo>
                    <a:pt x="3795" y="5905"/>
                  </a:lnTo>
                  <a:lnTo>
                    <a:pt x="3781" y="5842"/>
                  </a:lnTo>
                  <a:lnTo>
                    <a:pt x="3781" y="5733"/>
                  </a:lnTo>
                  <a:lnTo>
                    <a:pt x="3781" y="5608"/>
                  </a:lnTo>
                  <a:lnTo>
                    <a:pt x="3781" y="5514"/>
                  </a:lnTo>
                  <a:lnTo>
                    <a:pt x="3795" y="5451"/>
                  </a:lnTo>
                  <a:lnTo>
                    <a:pt x="3823" y="5404"/>
                  </a:lnTo>
                  <a:lnTo>
                    <a:pt x="3880" y="5341"/>
                  </a:lnTo>
                  <a:lnTo>
                    <a:pt x="3964" y="5263"/>
                  </a:lnTo>
                  <a:lnTo>
                    <a:pt x="4035" y="5185"/>
                  </a:lnTo>
                  <a:lnTo>
                    <a:pt x="4162" y="5106"/>
                  </a:lnTo>
                  <a:lnTo>
                    <a:pt x="4190" y="5059"/>
                  </a:lnTo>
                  <a:lnTo>
                    <a:pt x="4233" y="5012"/>
                  </a:lnTo>
                  <a:lnTo>
                    <a:pt x="4247" y="4965"/>
                  </a:lnTo>
                  <a:lnTo>
                    <a:pt x="4261" y="4918"/>
                  </a:lnTo>
                  <a:lnTo>
                    <a:pt x="4233" y="4871"/>
                  </a:lnTo>
                  <a:lnTo>
                    <a:pt x="4218" y="4824"/>
                  </a:lnTo>
                  <a:lnTo>
                    <a:pt x="4233" y="4777"/>
                  </a:lnTo>
                  <a:lnTo>
                    <a:pt x="4247" y="4730"/>
                  </a:lnTo>
                  <a:lnTo>
                    <a:pt x="4317" y="4636"/>
                  </a:lnTo>
                  <a:lnTo>
                    <a:pt x="4374" y="4574"/>
                  </a:lnTo>
                  <a:lnTo>
                    <a:pt x="4402" y="4542"/>
                  </a:lnTo>
                  <a:lnTo>
                    <a:pt x="4444" y="4511"/>
                  </a:lnTo>
                  <a:lnTo>
                    <a:pt x="4472" y="4527"/>
                  </a:lnTo>
                  <a:lnTo>
                    <a:pt x="4515" y="4558"/>
                  </a:lnTo>
                  <a:lnTo>
                    <a:pt x="4571" y="4652"/>
                  </a:lnTo>
                  <a:lnTo>
                    <a:pt x="4599" y="4699"/>
                  </a:lnTo>
                  <a:lnTo>
                    <a:pt x="4599" y="4762"/>
                  </a:lnTo>
                  <a:lnTo>
                    <a:pt x="4599" y="4809"/>
                  </a:lnTo>
                  <a:lnTo>
                    <a:pt x="4501" y="5012"/>
                  </a:lnTo>
                  <a:lnTo>
                    <a:pt x="4472" y="5059"/>
                  </a:lnTo>
                  <a:lnTo>
                    <a:pt x="4430" y="5091"/>
                  </a:lnTo>
                  <a:lnTo>
                    <a:pt x="4317" y="5185"/>
                  </a:lnTo>
                  <a:lnTo>
                    <a:pt x="4275" y="5216"/>
                  </a:lnTo>
                  <a:lnTo>
                    <a:pt x="4261" y="5279"/>
                  </a:lnTo>
                  <a:lnTo>
                    <a:pt x="4218" y="5388"/>
                  </a:lnTo>
                  <a:lnTo>
                    <a:pt x="4204" y="5514"/>
                  </a:lnTo>
                  <a:lnTo>
                    <a:pt x="4204" y="5686"/>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896" y="5983"/>
                  </a:lnTo>
                  <a:lnTo>
                    <a:pt x="4938" y="5983"/>
                  </a:lnTo>
                  <a:lnTo>
                    <a:pt x="4966" y="5999"/>
                  </a:lnTo>
                  <a:lnTo>
                    <a:pt x="4994" y="6015"/>
                  </a:lnTo>
                  <a:lnTo>
                    <a:pt x="5023" y="6062"/>
                  </a:lnTo>
                  <a:lnTo>
                    <a:pt x="5037" y="6124"/>
                  </a:lnTo>
                  <a:lnTo>
                    <a:pt x="5037" y="6156"/>
                  </a:lnTo>
                  <a:lnTo>
                    <a:pt x="5023" y="6187"/>
                  </a:lnTo>
                  <a:lnTo>
                    <a:pt x="4994" y="6218"/>
                  </a:lnTo>
                  <a:lnTo>
                    <a:pt x="4966" y="6218"/>
                  </a:lnTo>
                  <a:lnTo>
                    <a:pt x="4938" y="6203"/>
                  </a:lnTo>
                  <a:lnTo>
                    <a:pt x="4839" y="6203"/>
                  </a:lnTo>
                  <a:lnTo>
                    <a:pt x="4740" y="6203"/>
                  </a:lnTo>
                  <a:lnTo>
                    <a:pt x="4642" y="6234"/>
                  </a:lnTo>
                  <a:lnTo>
                    <a:pt x="4529" y="6265"/>
                  </a:lnTo>
                  <a:lnTo>
                    <a:pt x="4501" y="6297"/>
                  </a:lnTo>
                  <a:lnTo>
                    <a:pt x="4472" y="6328"/>
                  </a:lnTo>
                  <a:lnTo>
                    <a:pt x="4472" y="6406"/>
                  </a:lnTo>
                  <a:lnTo>
                    <a:pt x="4486" y="6438"/>
                  </a:lnTo>
                  <a:lnTo>
                    <a:pt x="4515" y="6485"/>
                  </a:lnTo>
                  <a:lnTo>
                    <a:pt x="4543" y="6516"/>
                  </a:lnTo>
                  <a:lnTo>
                    <a:pt x="4543" y="6563"/>
                  </a:lnTo>
                  <a:lnTo>
                    <a:pt x="4543" y="6594"/>
                  </a:lnTo>
                  <a:lnTo>
                    <a:pt x="4529" y="6657"/>
                  </a:lnTo>
                  <a:lnTo>
                    <a:pt x="4501" y="6688"/>
                  </a:lnTo>
                  <a:lnTo>
                    <a:pt x="4486" y="6704"/>
                  </a:lnTo>
                  <a:lnTo>
                    <a:pt x="4472" y="6720"/>
                  </a:lnTo>
                  <a:lnTo>
                    <a:pt x="4458" y="6720"/>
                  </a:lnTo>
                  <a:lnTo>
                    <a:pt x="4430" y="6720"/>
                  </a:lnTo>
                  <a:lnTo>
                    <a:pt x="4388" y="6704"/>
                  </a:lnTo>
                  <a:lnTo>
                    <a:pt x="4303" y="6673"/>
                  </a:lnTo>
                  <a:lnTo>
                    <a:pt x="4275" y="6688"/>
                  </a:lnTo>
                  <a:lnTo>
                    <a:pt x="4247" y="6720"/>
                  </a:lnTo>
                  <a:lnTo>
                    <a:pt x="4233" y="6767"/>
                  </a:lnTo>
                  <a:lnTo>
                    <a:pt x="4218" y="6829"/>
                  </a:lnTo>
                  <a:lnTo>
                    <a:pt x="4204" y="6892"/>
                  </a:lnTo>
                  <a:lnTo>
                    <a:pt x="4204" y="6908"/>
                  </a:lnTo>
                  <a:lnTo>
                    <a:pt x="4204" y="6970"/>
                  </a:lnTo>
                  <a:lnTo>
                    <a:pt x="4204" y="7033"/>
                  </a:lnTo>
                  <a:lnTo>
                    <a:pt x="4204" y="7064"/>
                  </a:lnTo>
                  <a:lnTo>
                    <a:pt x="4204" y="7127"/>
                  </a:lnTo>
                  <a:lnTo>
                    <a:pt x="4176" y="7127"/>
                  </a:lnTo>
                  <a:lnTo>
                    <a:pt x="4134" y="7143"/>
                  </a:lnTo>
                  <a:lnTo>
                    <a:pt x="4106" y="7174"/>
                  </a:lnTo>
                  <a:lnTo>
                    <a:pt x="4077" y="7205"/>
                  </a:lnTo>
                  <a:lnTo>
                    <a:pt x="4063" y="7252"/>
                  </a:lnTo>
                  <a:lnTo>
                    <a:pt x="4049" y="7268"/>
                  </a:lnTo>
                  <a:lnTo>
                    <a:pt x="4007" y="7284"/>
                  </a:lnTo>
                  <a:lnTo>
                    <a:pt x="3979" y="7284"/>
                  </a:lnTo>
                  <a:lnTo>
                    <a:pt x="3894" y="7284"/>
                  </a:lnTo>
                  <a:lnTo>
                    <a:pt x="3809" y="7299"/>
                  </a:lnTo>
                  <a:lnTo>
                    <a:pt x="3640" y="7346"/>
                  </a:lnTo>
                  <a:lnTo>
                    <a:pt x="3527" y="7393"/>
                  </a:lnTo>
                  <a:lnTo>
                    <a:pt x="3499" y="7409"/>
                  </a:lnTo>
                  <a:lnTo>
                    <a:pt x="3442" y="7440"/>
                  </a:lnTo>
                  <a:lnTo>
                    <a:pt x="3400" y="7409"/>
                  </a:lnTo>
                  <a:lnTo>
                    <a:pt x="3358" y="7393"/>
                  </a:lnTo>
                  <a:lnTo>
                    <a:pt x="3301" y="7378"/>
                  </a:lnTo>
                  <a:lnTo>
                    <a:pt x="3259" y="7393"/>
                  </a:lnTo>
                  <a:lnTo>
                    <a:pt x="3217" y="7409"/>
                  </a:lnTo>
                  <a:lnTo>
                    <a:pt x="3174" y="7409"/>
                  </a:lnTo>
                  <a:lnTo>
                    <a:pt x="3132" y="7393"/>
                  </a:lnTo>
                  <a:lnTo>
                    <a:pt x="3104" y="7362"/>
                  </a:lnTo>
                  <a:lnTo>
                    <a:pt x="3104" y="7315"/>
                  </a:lnTo>
                  <a:lnTo>
                    <a:pt x="3076" y="7299"/>
                  </a:lnTo>
                  <a:lnTo>
                    <a:pt x="3047" y="7284"/>
                  </a:lnTo>
                  <a:lnTo>
                    <a:pt x="3019" y="7284"/>
                  </a:lnTo>
                  <a:lnTo>
                    <a:pt x="2991" y="7284"/>
                  </a:lnTo>
                  <a:lnTo>
                    <a:pt x="2977" y="7268"/>
                  </a:lnTo>
                  <a:lnTo>
                    <a:pt x="2963" y="7237"/>
                  </a:lnTo>
                  <a:lnTo>
                    <a:pt x="2963" y="7221"/>
                  </a:lnTo>
                  <a:lnTo>
                    <a:pt x="2963" y="7190"/>
                  </a:lnTo>
                  <a:lnTo>
                    <a:pt x="2963" y="7064"/>
                  </a:lnTo>
                  <a:lnTo>
                    <a:pt x="2963" y="7033"/>
                  </a:lnTo>
                  <a:lnTo>
                    <a:pt x="2977" y="7002"/>
                  </a:lnTo>
                  <a:lnTo>
                    <a:pt x="2991" y="6970"/>
                  </a:lnTo>
                  <a:lnTo>
                    <a:pt x="3033" y="6970"/>
                  </a:lnTo>
                  <a:lnTo>
                    <a:pt x="3062" y="6939"/>
                  </a:lnTo>
                  <a:lnTo>
                    <a:pt x="3076" y="6908"/>
                  </a:lnTo>
                  <a:lnTo>
                    <a:pt x="3062" y="6908"/>
                  </a:lnTo>
                  <a:lnTo>
                    <a:pt x="3033" y="6892"/>
                  </a:lnTo>
                  <a:lnTo>
                    <a:pt x="3033" y="6861"/>
                  </a:lnTo>
                  <a:lnTo>
                    <a:pt x="3033" y="6767"/>
                  </a:lnTo>
                  <a:lnTo>
                    <a:pt x="3033" y="6735"/>
                  </a:lnTo>
                  <a:lnTo>
                    <a:pt x="3019" y="6720"/>
                  </a:lnTo>
                  <a:lnTo>
                    <a:pt x="3019" y="6704"/>
                  </a:lnTo>
                  <a:lnTo>
                    <a:pt x="3005" y="6688"/>
                  </a:lnTo>
                  <a:lnTo>
                    <a:pt x="2977" y="6704"/>
                  </a:lnTo>
                  <a:lnTo>
                    <a:pt x="2949" y="6720"/>
                  </a:lnTo>
                  <a:lnTo>
                    <a:pt x="2864" y="6751"/>
                  </a:lnTo>
                  <a:lnTo>
                    <a:pt x="2822" y="6767"/>
                  </a:lnTo>
                  <a:lnTo>
                    <a:pt x="2808" y="6798"/>
                  </a:lnTo>
                  <a:lnTo>
                    <a:pt x="2779" y="6845"/>
                  </a:lnTo>
                  <a:lnTo>
                    <a:pt x="2765" y="6908"/>
                  </a:lnTo>
                  <a:lnTo>
                    <a:pt x="2765" y="6970"/>
                  </a:lnTo>
                  <a:lnTo>
                    <a:pt x="2765" y="6986"/>
                  </a:lnTo>
                  <a:lnTo>
                    <a:pt x="2765" y="7049"/>
                  </a:lnTo>
                  <a:lnTo>
                    <a:pt x="2793" y="7096"/>
                  </a:lnTo>
                  <a:lnTo>
                    <a:pt x="2850" y="7190"/>
                  </a:lnTo>
                  <a:lnTo>
                    <a:pt x="2864" y="7221"/>
                  </a:lnTo>
                  <a:lnTo>
                    <a:pt x="2892" y="7284"/>
                  </a:lnTo>
                  <a:lnTo>
                    <a:pt x="2864" y="7331"/>
                  </a:lnTo>
                  <a:lnTo>
                    <a:pt x="2850" y="7378"/>
                  </a:lnTo>
                  <a:lnTo>
                    <a:pt x="2822" y="7472"/>
                  </a:lnTo>
                  <a:lnTo>
                    <a:pt x="2808" y="7503"/>
                  </a:lnTo>
                  <a:lnTo>
                    <a:pt x="2793" y="7503"/>
                  </a:lnTo>
                  <a:lnTo>
                    <a:pt x="2723" y="7503"/>
                  </a:lnTo>
                  <a:lnTo>
                    <a:pt x="2681" y="7518"/>
                  </a:lnTo>
                  <a:lnTo>
                    <a:pt x="2652" y="7518"/>
                  </a:lnTo>
                  <a:lnTo>
                    <a:pt x="2568" y="7550"/>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34" y="8349"/>
                  </a:lnTo>
                  <a:lnTo>
                    <a:pt x="1806" y="8349"/>
                  </a:lnTo>
                  <a:lnTo>
                    <a:pt x="1778" y="8317"/>
                  </a:lnTo>
                  <a:lnTo>
                    <a:pt x="1778" y="8286"/>
                  </a:lnTo>
                  <a:lnTo>
                    <a:pt x="1749" y="8286"/>
                  </a:lnTo>
                  <a:lnTo>
                    <a:pt x="1721" y="8286"/>
                  </a:lnTo>
                  <a:lnTo>
                    <a:pt x="1707" y="8317"/>
                  </a:lnTo>
                  <a:lnTo>
                    <a:pt x="1707" y="8396"/>
                  </a:lnTo>
                  <a:lnTo>
                    <a:pt x="1707" y="8427"/>
                  </a:lnTo>
                  <a:lnTo>
                    <a:pt x="1679" y="8427"/>
                  </a:lnTo>
                  <a:lnTo>
                    <a:pt x="1608" y="8427"/>
                  </a:lnTo>
                  <a:lnTo>
                    <a:pt x="1538" y="8427"/>
                  </a:lnTo>
                  <a:lnTo>
                    <a:pt x="1453" y="8458"/>
                  </a:lnTo>
                  <a:lnTo>
                    <a:pt x="1425" y="8474"/>
                  </a:lnTo>
                  <a:lnTo>
                    <a:pt x="1383" y="8505"/>
                  </a:lnTo>
                  <a:lnTo>
                    <a:pt x="1369" y="8552"/>
                  </a:lnTo>
                  <a:lnTo>
                    <a:pt x="1383" y="8584"/>
                  </a:lnTo>
                  <a:lnTo>
                    <a:pt x="1425" y="8615"/>
                  </a:lnTo>
                  <a:lnTo>
                    <a:pt x="1453" y="8631"/>
                  </a:lnTo>
                  <a:lnTo>
                    <a:pt x="1510" y="8662"/>
                  </a:lnTo>
                  <a:lnTo>
                    <a:pt x="1566" y="8662"/>
                  </a:lnTo>
                  <a:lnTo>
                    <a:pt x="1594" y="8662"/>
                  </a:lnTo>
                  <a:lnTo>
                    <a:pt x="1622" y="8678"/>
                  </a:lnTo>
                  <a:lnTo>
                    <a:pt x="1651" y="8693"/>
                  </a:lnTo>
                  <a:lnTo>
                    <a:pt x="1651" y="8740"/>
                  </a:lnTo>
                  <a:lnTo>
                    <a:pt x="1679" y="8772"/>
                  </a:lnTo>
                  <a:lnTo>
                    <a:pt x="1707" y="8819"/>
                  </a:lnTo>
                  <a:lnTo>
                    <a:pt x="1707" y="8881"/>
                  </a:lnTo>
                  <a:lnTo>
                    <a:pt x="1707" y="8913"/>
                  </a:lnTo>
                  <a:lnTo>
                    <a:pt x="1721" y="8944"/>
                  </a:lnTo>
                  <a:lnTo>
                    <a:pt x="1749" y="8975"/>
                  </a:lnTo>
                  <a:lnTo>
                    <a:pt x="1778" y="8991"/>
                  </a:lnTo>
                  <a:lnTo>
                    <a:pt x="1778" y="9038"/>
                  </a:lnTo>
                  <a:lnTo>
                    <a:pt x="1778" y="9054"/>
                  </a:lnTo>
                  <a:lnTo>
                    <a:pt x="1764" y="9179"/>
                  </a:lnTo>
                  <a:lnTo>
                    <a:pt x="1721" y="9367"/>
                  </a:lnTo>
                  <a:lnTo>
                    <a:pt x="1707" y="9429"/>
                  </a:lnTo>
                  <a:lnTo>
                    <a:pt x="1651" y="9414"/>
                  </a:lnTo>
                  <a:lnTo>
                    <a:pt x="1354" y="9351"/>
                  </a:lnTo>
                  <a:lnTo>
                    <a:pt x="1242" y="9351"/>
                  </a:lnTo>
                  <a:lnTo>
                    <a:pt x="1143" y="9351"/>
                  </a:lnTo>
                  <a:lnTo>
                    <a:pt x="1058" y="9351"/>
                  </a:lnTo>
                  <a:lnTo>
                    <a:pt x="988" y="9351"/>
                  </a:lnTo>
                  <a:lnTo>
                    <a:pt x="945" y="9367"/>
                  </a:lnTo>
                  <a:lnTo>
                    <a:pt x="917" y="9382"/>
                  </a:lnTo>
                  <a:lnTo>
                    <a:pt x="903" y="9429"/>
                  </a:lnTo>
                  <a:lnTo>
                    <a:pt x="903" y="9492"/>
                  </a:lnTo>
                  <a:lnTo>
                    <a:pt x="931" y="9602"/>
                  </a:lnTo>
                  <a:lnTo>
                    <a:pt x="945" y="9664"/>
                  </a:lnTo>
                  <a:lnTo>
                    <a:pt x="917" y="9664"/>
                  </a:lnTo>
                  <a:lnTo>
                    <a:pt x="903" y="9664"/>
                  </a:lnTo>
                  <a:lnTo>
                    <a:pt x="903" y="9680"/>
                  </a:lnTo>
                  <a:lnTo>
                    <a:pt x="903" y="9711"/>
                  </a:lnTo>
                  <a:lnTo>
                    <a:pt x="931" y="9758"/>
                  </a:lnTo>
                  <a:lnTo>
                    <a:pt x="945" y="9821"/>
                  </a:lnTo>
                  <a:lnTo>
                    <a:pt x="945" y="9884"/>
                  </a:lnTo>
                  <a:lnTo>
                    <a:pt x="945" y="9899"/>
                  </a:lnTo>
                  <a:lnTo>
                    <a:pt x="945" y="9962"/>
                  </a:lnTo>
                  <a:lnTo>
                    <a:pt x="931" y="10025"/>
                  </a:lnTo>
                  <a:lnTo>
                    <a:pt x="903" y="10072"/>
                  </a:lnTo>
                  <a:lnTo>
                    <a:pt x="903" y="10119"/>
                  </a:lnTo>
                  <a:lnTo>
                    <a:pt x="917" y="10166"/>
                  </a:lnTo>
                  <a:lnTo>
                    <a:pt x="945" y="10213"/>
                  </a:lnTo>
                  <a:lnTo>
                    <a:pt x="945" y="10260"/>
                  </a:lnTo>
                  <a:lnTo>
                    <a:pt x="945" y="10291"/>
                  </a:lnTo>
                  <a:lnTo>
                    <a:pt x="959" y="10307"/>
                  </a:lnTo>
                  <a:lnTo>
                    <a:pt x="973" y="10338"/>
                  </a:lnTo>
                  <a:lnTo>
                    <a:pt x="988" y="10354"/>
                  </a:lnTo>
                  <a:lnTo>
                    <a:pt x="1002" y="10354"/>
                  </a:lnTo>
                  <a:lnTo>
                    <a:pt x="1030" y="10354"/>
                  </a:lnTo>
                  <a:lnTo>
                    <a:pt x="1086" y="10354"/>
                  </a:lnTo>
                  <a:lnTo>
                    <a:pt x="1129"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398" y="9429"/>
                  </a:lnTo>
                  <a:lnTo>
                    <a:pt x="2413" y="9429"/>
                  </a:lnTo>
                  <a:lnTo>
                    <a:pt x="2469" y="9414"/>
                  </a:lnTo>
                  <a:lnTo>
                    <a:pt x="2525" y="9398"/>
                  </a:lnTo>
                  <a:lnTo>
                    <a:pt x="2638" y="9304"/>
                  </a:lnTo>
                  <a:lnTo>
                    <a:pt x="2681" y="9288"/>
                  </a:lnTo>
                  <a:lnTo>
                    <a:pt x="2723" y="9273"/>
                  </a:lnTo>
                  <a:lnTo>
                    <a:pt x="2751" y="9257"/>
                  </a:lnTo>
                  <a:lnTo>
                    <a:pt x="2793" y="9241"/>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103"/>
                  </a:lnTo>
                  <a:lnTo>
                    <a:pt x="3569" y="10213"/>
                  </a:lnTo>
                  <a:lnTo>
                    <a:pt x="3569" y="10275"/>
                  </a:lnTo>
                  <a:lnTo>
                    <a:pt x="3584" y="10307"/>
                  </a:lnTo>
                  <a:lnTo>
                    <a:pt x="3598" y="10307"/>
                  </a:lnTo>
                  <a:lnTo>
                    <a:pt x="3612" y="10307"/>
                  </a:lnTo>
                  <a:lnTo>
                    <a:pt x="3626" y="10275"/>
                  </a:lnTo>
                  <a:lnTo>
                    <a:pt x="3654" y="10197"/>
                  </a:lnTo>
                  <a:lnTo>
                    <a:pt x="3682" y="10134"/>
                  </a:lnTo>
                  <a:lnTo>
                    <a:pt x="3696" y="10087"/>
                  </a:lnTo>
                  <a:lnTo>
                    <a:pt x="3711" y="10040"/>
                  </a:lnTo>
                  <a:lnTo>
                    <a:pt x="3725" y="9978"/>
                  </a:lnTo>
                  <a:lnTo>
                    <a:pt x="3725" y="9946"/>
                  </a:lnTo>
                  <a:lnTo>
                    <a:pt x="3725" y="9931"/>
                  </a:lnTo>
                  <a:lnTo>
                    <a:pt x="3739" y="9915"/>
                  </a:lnTo>
                  <a:lnTo>
                    <a:pt x="3753" y="9915"/>
                  </a:lnTo>
                  <a:lnTo>
                    <a:pt x="3767" y="9915"/>
                  </a:lnTo>
                  <a:lnTo>
                    <a:pt x="3809" y="9931"/>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58" y="9304"/>
                  </a:lnTo>
                  <a:lnTo>
                    <a:pt x="3330" y="9257"/>
                  </a:lnTo>
                  <a:lnTo>
                    <a:pt x="3315" y="9194"/>
                  </a:lnTo>
                  <a:lnTo>
                    <a:pt x="3301" y="9132"/>
                  </a:lnTo>
                  <a:lnTo>
                    <a:pt x="3301" y="9116"/>
                  </a:lnTo>
                  <a:lnTo>
                    <a:pt x="3315" y="9069"/>
                  </a:lnTo>
                  <a:lnTo>
                    <a:pt x="3344" y="9054"/>
                  </a:lnTo>
                  <a:lnTo>
                    <a:pt x="3372" y="9038"/>
                  </a:lnTo>
                  <a:lnTo>
                    <a:pt x="3400" y="9054"/>
                  </a:lnTo>
                  <a:lnTo>
                    <a:pt x="3442" y="9054"/>
                  </a:lnTo>
                  <a:lnTo>
                    <a:pt x="3499" y="9101"/>
                  </a:lnTo>
                  <a:lnTo>
                    <a:pt x="3541" y="9148"/>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21" y="9868"/>
                  </a:lnTo>
                  <a:lnTo>
                    <a:pt x="4035" y="9915"/>
                  </a:lnTo>
                  <a:lnTo>
                    <a:pt x="4063" y="9962"/>
                  </a:lnTo>
                  <a:lnTo>
                    <a:pt x="4091" y="10025"/>
                  </a:lnTo>
                  <a:lnTo>
                    <a:pt x="4120" y="10072"/>
                  </a:lnTo>
                  <a:lnTo>
                    <a:pt x="4148" y="10103"/>
                  </a:lnTo>
                  <a:lnTo>
                    <a:pt x="4190" y="10119"/>
                  </a:lnTo>
                  <a:lnTo>
                    <a:pt x="4218" y="10119"/>
                  </a:lnTo>
                  <a:lnTo>
                    <a:pt x="4247" y="10134"/>
                  </a:lnTo>
                  <a:lnTo>
                    <a:pt x="4247" y="10150"/>
                  </a:lnTo>
                  <a:lnTo>
                    <a:pt x="4247" y="10166"/>
                  </a:lnTo>
                  <a:lnTo>
                    <a:pt x="4218" y="10213"/>
                  </a:lnTo>
                  <a:lnTo>
                    <a:pt x="4204" y="10260"/>
                  </a:lnTo>
                  <a:lnTo>
                    <a:pt x="4204" y="10291"/>
                  </a:lnTo>
                  <a:lnTo>
                    <a:pt x="4218" y="10338"/>
                  </a:lnTo>
                  <a:lnTo>
                    <a:pt x="4261" y="10385"/>
                  </a:lnTo>
                  <a:lnTo>
                    <a:pt x="4289" y="10401"/>
                  </a:lnTo>
                  <a:lnTo>
                    <a:pt x="4345" y="10416"/>
                  </a:lnTo>
                  <a:lnTo>
                    <a:pt x="4374" y="10385"/>
                  </a:lnTo>
                  <a:lnTo>
                    <a:pt x="4402" y="10354"/>
                  </a:lnTo>
                  <a:lnTo>
                    <a:pt x="4416" y="10307"/>
                  </a:lnTo>
                  <a:lnTo>
                    <a:pt x="4430" y="10275"/>
                  </a:lnTo>
                  <a:lnTo>
                    <a:pt x="4458" y="10244"/>
                  </a:lnTo>
                  <a:lnTo>
                    <a:pt x="4501" y="10228"/>
                  </a:lnTo>
                  <a:lnTo>
                    <a:pt x="4515" y="10213"/>
                  </a:lnTo>
                  <a:lnTo>
                    <a:pt x="4529" y="10197"/>
                  </a:lnTo>
                  <a:lnTo>
                    <a:pt x="4515" y="10181"/>
                  </a:lnTo>
                  <a:lnTo>
                    <a:pt x="4515" y="10150"/>
                  </a:lnTo>
                  <a:lnTo>
                    <a:pt x="4458" y="10087"/>
                  </a:lnTo>
                  <a:lnTo>
                    <a:pt x="4430" y="10040"/>
                  </a:lnTo>
                  <a:lnTo>
                    <a:pt x="4416" y="10009"/>
                  </a:lnTo>
                  <a:lnTo>
                    <a:pt x="4402" y="9962"/>
                  </a:lnTo>
                  <a:lnTo>
                    <a:pt x="4374" y="9931"/>
                  </a:lnTo>
                  <a:lnTo>
                    <a:pt x="4374" y="9915"/>
                  </a:lnTo>
                  <a:lnTo>
                    <a:pt x="4374" y="9899"/>
                  </a:lnTo>
                  <a:lnTo>
                    <a:pt x="4402" y="9868"/>
                  </a:lnTo>
                  <a:lnTo>
                    <a:pt x="4501" y="9837"/>
                  </a:lnTo>
                  <a:lnTo>
                    <a:pt x="4599" y="9821"/>
                  </a:lnTo>
                  <a:lnTo>
                    <a:pt x="4628" y="9821"/>
                  </a:lnTo>
                  <a:lnTo>
                    <a:pt x="4684" y="9821"/>
                  </a:lnTo>
                  <a:lnTo>
                    <a:pt x="4712" y="9868"/>
                  </a:lnTo>
                  <a:lnTo>
                    <a:pt x="4726" y="9915"/>
                  </a:lnTo>
                  <a:lnTo>
                    <a:pt x="4755" y="9962"/>
                  </a:lnTo>
                  <a:lnTo>
                    <a:pt x="4783" y="10025"/>
                  </a:lnTo>
                  <a:lnTo>
                    <a:pt x="4797" y="10056"/>
                  </a:lnTo>
                  <a:lnTo>
                    <a:pt x="4853" y="10181"/>
                  </a:lnTo>
                  <a:lnTo>
                    <a:pt x="4867" y="10213"/>
                  </a:lnTo>
                  <a:lnTo>
                    <a:pt x="4924" y="10322"/>
                  </a:lnTo>
                  <a:lnTo>
                    <a:pt x="4938" y="10369"/>
                  </a:lnTo>
                  <a:lnTo>
                    <a:pt x="4966" y="10401"/>
                  </a:lnTo>
                  <a:lnTo>
                    <a:pt x="5023" y="10416"/>
                  </a:lnTo>
                  <a:lnTo>
                    <a:pt x="5178" y="10416"/>
                  </a:lnTo>
                  <a:lnTo>
                    <a:pt x="5277" y="10416"/>
                  </a:lnTo>
                  <a:lnTo>
                    <a:pt x="5361" y="10448"/>
                  </a:lnTo>
                  <a:lnTo>
                    <a:pt x="5460" y="10479"/>
                  </a:lnTo>
                  <a:lnTo>
                    <a:pt x="5516" y="10479"/>
                  </a:lnTo>
                  <a:lnTo>
                    <a:pt x="5559" y="10479"/>
                  </a:lnTo>
                  <a:lnTo>
                    <a:pt x="5601" y="10448"/>
                  </a:lnTo>
                  <a:lnTo>
                    <a:pt x="5657" y="10432"/>
                  </a:lnTo>
                  <a:lnTo>
                    <a:pt x="5700" y="10448"/>
                  </a:lnTo>
                  <a:lnTo>
                    <a:pt x="5742" y="10479"/>
                  </a:lnTo>
                  <a:lnTo>
                    <a:pt x="5784" y="10495"/>
                  </a:lnTo>
                  <a:lnTo>
                    <a:pt x="5813" y="10557"/>
                  </a:lnTo>
                  <a:lnTo>
                    <a:pt x="5827" y="10604"/>
                  </a:lnTo>
                  <a:lnTo>
                    <a:pt x="5841" y="10651"/>
                  </a:lnTo>
                  <a:lnTo>
                    <a:pt x="5841" y="10714"/>
                  </a:lnTo>
                  <a:lnTo>
                    <a:pt x="5742" y="10980"/>
                  </a:lnTo>
                  <a:lnTo>
                    <a:pt x="5714" y="11027"/>
                  </a:lnTo>
                  <a:lnTo>
                    <a:pt x="5686" y="11043"/>
                  </a:lnTo>
                  <a:lnTo>
                    <a:pt x="5657" y="11058"/>
                  </a:lnTo>
                  <a:lnTo>
                    <a:pt x="5629" y="11090"/>
                  </a:lnTo>
                  <a:lnTo>
                    <a:pt x="5615" y="11137"/>
                  </a:lnTo>
                  <a:lnTo>
                    <a:pt x="5587" y="11184"/>
                  </a:lnTo>
                  <a:lnTo>
                    <a:pt x="5545" y="11231"/>
                  </a:lnTo>
                  <a:lnTo>
                    <a:pt x="5502" y="11262"/>
                  </a:lnTo>
                  <a:lnTo>
                    <a:pt x="5460" y="11262"/>
                  </a:lnTo>
                  <a:lnTo>
                    <a:pt x="5361" y="11262"/>
                  </a:lnTo>
                  <a:lnTo>
                    <a:pt x="5319" y="11262"/>
                  </a:lnTo>
                  <a:lnTo>
                    <a:pt x="5277" y="11231"/>
                  </a:lnTo>
                  <a:lnTo>
                    <a:pt x="5234" y="11199"/>
                  </a:lnTo>
                  <a:lnTo>
                    <a:pt x="5178" y="11199"/>
                  </a:lnTo>
                  <a:lnTo>
                    <a:pt x="5023" y="11246"/>
                  </a:lnTo>
                  <a:lnTo>
                    <a:pt x="4966" y="11262"/>
                  </a:lnTo>
                  <a:lnTo>
                    <a:pt x="4910" y="11246"/>
                  </a:lnTo>
                  <a:lnTo>
                    <a:pt x="4811" y="11215"/>
                  </a:lnTo>
                  <a:lnTo>
                    <a:pt x="4698" y="11184"/>
                  </a:lnTo>
                  <a:lnTo>
                    <a:pt x="4670" y="11184"/>
                  </a:lnTo>
                  <a:lnTo>
                    <a:pt x="4628" y="11184"/>
                  </a:lnTo>
                  <a:lnTo>
                    <a:pt x="4585" y="11152"/>
                  </a:lnTo>
                  <a:lnTo>
                    <a:pt x="4501" y="11090"/>
                  </a:lnTo>
                  <a:lnTo>
                    <a:pt x="4458" y="11058"/>
                  </a:lnTo>
                  <a:lnTo>
                    <a:pt x="4416" y="11043"/>
                  </a:lnTo>
                  <a:lnTo>
                    <a:pt x="4360"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612" y="11074"/>
                  </a:lnTo>
                  <a:lnTo>
                    <a:pt x="3584" y="11043"/>
                  </a:lnTo>
                  <a:lnTo>
                    <a:pt x="3527"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666" y="10432"/>
                  </a:lnTo>
                  <a:lnTo>
                    <a:pt x="2554" y="10432"/>
                  </a:lnTo>
                  <a:lnTo>
                    <a:pt x="2257"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580" y="10651"/>
                  </a:lnTo>
                  <a:lnTo>
                    <a:pt x="1552" y="10651"/>
                  </a:lnTo>
                  <a:lnTo>
                    <a:pt x="1467" y="10651"/>
                  </a:lnTo>
                  <a:lnTo>
                    <a:pt x="1383" y="10620"/>
                  </a:lnTo>
                  <a:lnTo>
                    <a:pt x="1340" y="10604"/>
                  </a:lnTo>
                  <a:lnTo>
                    <a:pt x="1326" y="10604"/>
                  </a:lnTo>
                  <a:lnTo>
                    <a:pt x="1298" y="10604"/>
                  </a:lnTo>
                  <a:lnTo>
                    <a:pt x="1284" y="10620"/>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85" y="13142"/>
                  </a:lnTo>
                  <a:lnTo>
                    <a:pt x="56" y="13189"/>
                  </a:lnTo>
                  <a:lnTo>
                    <a:pt x="42" y="13251"/>
                  </a:lnTo>
                  <a:lnTo>
                    <a:pt x="0" y="13361"/>
                  </a:lnTo>
                  <a:lnTo>
                    <a:pt x="0" y="13408"/>
                  </a:lnTo>
                  <a:lnTo>
                    <a:pt x="0" y="13471"/>
                  </a:lnTo>
                  <a:lnTo>
                    <a:pt x="42" y="13659"/>
                  </a:lnTo>
                  <a:lnTo>
                    <a:pt x="56" y="13706"/>
                  </a:lnTo>
                  <a:lnTo>
                    <a:pt x="85" y="13721"/>
                  </a:lnTo>
                  <a:lnTo>
                    <a:pt x="127" y="13721"/>
                  </a:lnTo>
                  <a:lnTo>
                    <a:pt x="141"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9"/>
                  </a:lnTo>
                  <a:lnTo>
                    <a:pt x="395" y="14175"/>
                  </a:lnTo>
                  <a:lnTo>
                    <a:pt x="423" y="14222"/>
                  </a:lnTo>
                  <a:lnTo>
                    <a:pt x="508" y="14285"/>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580" y="14567"/>
                  </a:lnTo>
                  <a:lnTo>
                    <a:pt x="1637"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57" y="14410"/>
                  </a:lnTo>
                  <a:lnTo>
                    <a:pt x="2271" y="14410"/>
                  </a:lnTo>
                  <a:lnTo>
                    <a:pt x="2328" y="14426"/>
                  </a:lnTo>
                  <a:lnTo>
                    <a:pt x="2356" y="14457"/>
                  </a:lnTo>
                  <a:lnTo>
                    <a:pt x="2441" y="14583"/>
                  </a:lnTo>
                  <a:lnTo>
                    <a:pt x="2483" y="14630"/>
                  </a:lnTo>
                  <a:lnTo>
                    <a:pt x="2525" y="14645"/>
                  </a:lnTo>
                  <a:lnTo>
                    <a:pt x="2554" y="14645"/>
                  </a:lnTo>
                  <a:lnTo>
                    <a:pt x="2610" y="14645"/>
                  </a:lnTo>
                  <a:lnTo>
                    <a:pt x="2666" y="14677"/>
                  </a:lnTo>
                  <a:lnTo>
                    <a:pt x="2709" y="14692"/>
                  </a:lnTo>
                  <a:lnTo>
                    <a:pt x="2737" y="14708"/>
                  </a:lnTo>
                  <a:lnTo>
                    <a:pt x="2765" y="14708"/>
                  </a:lnTo>
                  <a:lnTo>
                    <a:pt x="2765" y="14692"/>
                  </a:lnTo>
                  <a:lnTo>
                    <a:pt x="2765" y="14708"/>
                  </a:lnTo>
                  <a:lnTo>
                    <a:pt x="2779" y="14708"/>
                  </a:lnTo>
                  <a:lnTo>
                    <a:pt x="2808" y="14708"/>
                  </a:lnTo>
                  <a:lnTo>
                    <a:pt x="2850" y="14724"/>
                  </a:lnTo>
                  <a:lnTo>
                    <a:pt x="2878" y="14755"/>
                  </a:lnTo>
                  <a:lnTo>
                    <a:pt x="2892" y="14802"/>
                  </a:lnTo>
                  <a:lnTo>
                    <a:pt x="2892" y="14849"/>
                  </a:lnTo>
                  <a:lnTo>
                    <a:pt x="2892" y="14880"/>
                  </a:lnTo>
                  <a:lnTo>
                    <a:pt x="2892" y="14943"/>
                  </a:lnTo>
                  <a:lnTo>
                    <a:pt x="2892" y="15006"/>
                  </a:lnTo>
                  <a:lnTo>
                    <a:pt x="2892" y="15037"/>
                  </a:lnTo>
                  <a:lnTo>
                    <a:pt x="2892" y="15162"/>
                  </a:lnTo>
                  <a:lnTo>
                    <a:pt x="2892" y="15272"/>
                  </a:lnTo>
                  <a:lnTo>
                    <a:pt x="2906" y="15319"/>
                  </a:lnTo>
                  <a:lnTo>
                    <a:pt x="2920" y="15382"/>
                  </a:lnTo>
                  <a:lnTo>
                    <a:pt x="3062" y="15585"/>
                  </a:lnTo>
                  <a:lnTo>
                    <a:pt x="3090" y="15617"/>
                  </a:lnTo>
                  <a:lnTo>
                    <a:pt x="3104" y="15617"/>
                  </a:lnTo>
                  <a:lnTo>
                    <a:pt x="3118" y="15617"/>
                  </a:lnTo>
                  <a:lnTo>
                    <a:pt x="3104" y="15632"/>
                  </a:lnTo>
                  <a:lnTo>
                    <a:pt x="3104" y="15648"/>
                  </a:lnTo>
                  <a:lnTo>
                    <a:pt x="3132" y="15679"/>
                  </a:lnTo>
                  <a:lnTo>
                    <a:pt x="3189" y="15773"/>
                  </a:lnTo>
                  <a:lnTo>
                    <a:pt x="3217" y="15820"/>
                  </a:lnTo>
                  <a:lnTo>
                    <a:pt x="3231" y="15867"/>
                  </a:lnTo>
                  <a:lnTo>
                    <a:pt x="3231" y="15930"/>
                  </a:lnTo>
                  <a:lnTo>
                    <a:pt x="3231" y="15961"/>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27" y="18687"/>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07"/>
                  </a:lnTo>
                  <a:lnTo>
                    <a:pt x="3866" y="19470"/>
                  </a:lnTo>
                  <a:lnTo>
                    <a:pt x="3894" y="19517"/>
                  </a:lnTo>
                  <a:lnTo>
                    <a:pt x="3964" y="19642"/>
                  </a:lnTo>
                  <a:lnTo>
                    <a:pt x="4007" y="19673"/>
                  </a:lnTo>
                  <a:lnTo>
                    <a:pt x="4049" y="19689"/>
                  </a:lnTo>
                  <a:lnTo>
                    <a:pt x="4218" y="19642"/>
                  </a:lnTo>
                  <a:lnTo>
                    <a:pt x="4331" y="19611"/>
                  </a:lnTo>
                  <a:lnTo>
                    <a:pt x="4501" y="19564"/>
                  </a:lnTo>
                  <a:lnTo>
                    <a:pt x="4613" y="19548"/>
                  </a:lnTo>
                  <a:lnTo>
                    <a:pt x="4769" y="19548"/>
                  </a:lnTo>
                  <a:lnTo>
                    <a:pt x="4825" y="19532"/>
                  </a:lnTo>
                  <a:lnTo>
                    <a:pt x="4867" y="19501"/>
                  </a:lnTo>
                  <a:lnTo>
                    <a:pt x="5277" y="18984"/>
                  </a:lnTo>
                  <a:lnTo>
                    <a:pt x="5333" y="18875"/>
                  </a:lnTo>
                  <a:lnTo>
                    <a:pt x="5432" y="18608"/>
                  </a:lnTo>
                  <a:lnTo>
                    <a:pt x="5432" y="18561"/>
                  </a:lnTo>
                  <a:lnTo>
                    <a:pt x="5432" y="18546"/>
                  </a:lnTo>
                  <a:lnTo>
                    <a:pt x="5418" y="18546"/>
                  </a:lnTo>
                  <a:lnTo>
                    <a:pt x="5432" y="18546"/>
                  </a:lnTo>
                  <a:lnTo>
                    <a:pt x="5446" y="18530"/>
                  </a:lnTo>
                  <a:lnTo>
                    <a:pt x="5446" y="18514"/>
                  </a:lnTo>
                  <a:lnTo>
                    <a:pt x="5460" y="18467"/>
                  </a:lnTo>
                  <a:lnTo>
                    <a:pt x="5488" y="18436"/>
                  </a:lnTo>
                  <a:lnTo>
                    <a:pt x="5686" y="18279"/>
                  </a:lnTo>
                  <a:lnTo>
                    <a:pt x="5714" y="18232"/>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36" y="17183"/>
                  </a:lnTo>
                  <a:lnTo>
                    <a:pt x="6250" y="17152"/>
                  </a:lnTo>
                  <a:lnTo>
                    <a:pt x="6306" y="17042"/>
                  </a:lnTo>
                  <a:lnTo>
                    <a:pt x="6321" y="16995"/>
                  </a:lnTo>
                  <a:lnTo>
                    <a:pt x="6335" y="16932"/>
                  </a:lnTo>
                  <a:lnTo>
                    <a:pt x="6335" y="16885"/>
                  </a:lnTo>
                  <a:lnTo>
                    <a:pt x="6292" y="16697"/>
                  </a:lnTo>
                  <a:lnTo>
                    <a:pt x="6278" y="16572"/>
                  </a:lnTo>
                  <a:lnTo>
                    <a:pt x="6278" y="16541"/>
                  </a:lnTo>
                  <a:lnTo>
                    <a:pt x="6278" y="16509"/>
                  </a:lnTo>
                  <a:lnTo>
                    <a:pt x="6264" y="16494"/>
                  </a:lnTo>
                  <a:lnTo>
                    <a:pt x="6250" y="16509"/>
                  </a:lnTo>
                  <a:lnTo>
                    <a:pt x="6264" y="16494"/>
                  </a:lnTo>
                  <a:lnTo>
                    <a:pt x="6264" y="16462"/>
                  </a:lnTo>
                  <a:lnTo>
                    <a:pt x="6250" y="16431"/>
                  </a:lnTo>
                  <a:lnTo>
                    <a:pt x="6222" y="16400"/>
                  </a:lnTo>
                  <a:lnTo>
                    <a:pt x="6208" y="16337"/>
                  </a:lnTo>
                  <a:lnTo>
                    <a:pt x="6208" y="16086"/>
                  </a:lnTo>
                  <a:lnTo>
                    <a:pt x="6208" y="16024"/>
                  </a:lnTo>
                  <a:lnTo>
                    <a:pt x="6179" y="15961"/>
                  </a:lnTo>
                  <a:lnTo>
                    <a:pt x="6165" y="15914"/>
                  </a:lnTo>
                  <a:lnTo>
                    <a:pt x="6151" y="15867"/>
                  </a:lnTo>
                  <a:lnTo>
                    <a:pt x="6179" y="15820"/>
                  </a:lnTo>
                  <a:lnTo>
                    <a:pt x="6208" y="15789"/>
                  </a:lnTo>
                  <a:lnTo>
                    <a:pt x="6208" y="15758"/>
                  </a:lnTo>
                  <a:lnTo>
                    <a:pt x="6222" y="15711"/>
                  </a:lnTo>
                  <a:lnTo>
                    <a:pt x="6236" y="15664"/>
                  </a:lnTo>
                  <a:lnTo>
                    <a:pt x="6306" y="15538"/>
                  </a:lnTo>
                  <a:lnTo>
                    <a:pt x="6349" y="15491"/>
                  </a:lnTo>
                  <a:lnTo>
                    <a:pt x="6391" y="15460"/>
                  </a:lnTo>
                  <a:lnTo>
                    <a:pt x="6433" y="15429"/>
                  </a:lnTo>
                  <a:lnTo>
                    <a:pt x="6476" y="15413"/>
                  </a:lnTo>
                  <a:lnTo>
                    <a:pt x="6504" y="15350"/>
                  </a:lnTo>
                  <a:lnTo>
                    <a:pt x="6589" y="15162"/>
                  </a:lnTo>
                  <a:lnTo>
                    <a:pt x="6631" y="15115"/>
                  </a:lnTo>
                  <a:lnTo>
                    <a:pt x="6673" y="15068"/>
                  </a:lnTo>
                  <a:lnTo>
                    <a:pt x="6843" y="14974"/>
                  </a:lnTo>
                  <a:lnTo>
                    <a:pt x="6941" y="14896"/>
                  </a:lnTo>
                  <a:lnTo>
                    <a:pt x="7139" y="14677"/>
                  </a:lnTo>
                  <a:lnTo>
                    <a:pt x="7167" y="14630"/>
                  </a:lnTo>
                  <a:lnTo>
                    <a:pt x="7195" y="14583"/>
                  </a:lnTo>
                  <a:lnTo>
                    <a:pt x="7365" y="14160"/>
                  </a:lnTo>
                  <a:lnTo>
                    <a:pt x="7393" y="14035"/>
                  </a:lnTo>
                  <a:lnTo>
                    <a:pt x="7435" y="13862"/>
                  </a:lnTo>
                  <a:lnTo>
                    <a:pt x="7435" y="13831"/>
                  </a:lnTo>
                  <a:lnTo>
                    <a:pt x="7435" y="13815"/>
                  </a:lnTo>
                  <a:lnTo>
                    <a:pt x="7407"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92" y="13314"/>
                  </a:lnTo>
                  <a:lnTo>
                    <a:pt x="6250" y="13283"/>
                  </a:lnTo>
                  <a:lnTo>
                    <a:pt x="6208" y="13251"/>
                  </a:lnTo>
                  <a:lnTo>
                    <a:pt x="6179" y="13204"/>
                  </a:lnTo>
                  <a:lnTo>
                    <a:pt x="6095" y="13079"/>
                  </a:lnTo>
                  <a:lnTo>
                    <a:pt x="6067" y="13032"/>
                  </a:lnTo>
                  <a:lnTo>
                    <a:pt x="6053" y="12969"/>
                  </a:lnTo>
                  <a:lnTo>
                    <a:pt x="6010" y="12860"/>
                  </a:lnTo>
                  <a:lnTo>
                    <a:pt x="5982" y="12734"/>
                  </a:lnTo>
                  <a:lnTo>
                    <a:pt x="5940" y="12546"/>
                  </a:lnTo>
                  <a:lnTo>
                    <a:pt x="5926" y="12499"/>
                  </a:lnTo>
                  <a:lnTo>
                    <a:pt x="5883" y="12453"/>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432" y="11528"/>
                  </a:lnTo>
                  <a:lnTo>
                    <a:pt x="5601" y="11622"/>
                  </a:lnTo>
                  <a:lnTo>
                    <a:pt x="5629" y="11622"/>
                  </a:lnTo>
                  <a:lnTo>
                    <a:pt x="5643" y="11622"/>
                  </a:lnTo>
                  <a:lnTo>
                    <a:pt x="5672" y="11607"/>
                  </a:lnTo>
                  <a:lnTo>
                    <a:pt x="5672" y="11591"/>
                  </a:lnTo>
                  <a:lnTo>
                    <a:pt x="5700" y="11560"/>
                  </a:lnTo>
                  <a:lnTo>
                    <a:pt x="5714" y="11544"/>
                  </a:lnTo>
                  <a:lnTo>
                    <a:pt x="5714" y="11528"/>
                  </a:lnTo>
                  <a:lnTo>
                    <a:pt x="5728" y="11544"/>
                  </a:lnTo>
                  <a:lnTo>
                    <a:pt x="5742" y="11560"/>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42"/>
                  </a:lnTo>
                  <a:lnTo>
                    <a:pt x="6546" y="13189"/>
                  </a:lnTo>
                  <a:lnTo>
                    <a:pt x="6575" y="13236"/>
                  </a:lnTo>
                  <a:lnTo>
                    <a:pt x="6603" y="13283"/>
                  </a:lnTo>
                  <a:lnTo>
                    <a:pt x="6645" y="13392"/>
                  </a:lnTo>
                  <a:lnTo>
                    <a:pt x="6730" y="13596"/>
                  </a:lnTo>
                  <a:lnTo>
                    <a:pt x="6772" y="13627"/>
                  </a:lnTo>
                  <a:lnTo>
                    <a:pt x="6814" y="13627"/>
                  </a:lnTo>
                  <a:lnTo>
                    <a:pt x="6913" y="13596"/>
                  </a:lnTo>
                  <a:lnTo>
                    <a:pt x="7026" y="13565"/>
                  </a:lnTo>
                  <a:lnTo>
                    <a:pt x="7054" y="13565"/>
                  </a:lnTo>
                  <a:lnTo>
                    <a:pt x="7097" y="13565"/>
                  </a:lnTo>
                  <a:lnTo>
                    <a:pt x="7139" y="13533"/>
                  </a:lnTo>
                  <a:lnTo>
                    <a:pt x="7195" y="13455"/>
                  </a:lnTo>
                  <a:lnTo>
                    <a:pt x="7252" y="13424"/>
                  </a:lnTo>
                  <a:lnTo>
                    <a:pt x="7294" y="13392"/>
                  </a:lnTo>
                  <a:lnTo>
                    <a:pt x="7393" y="13361"/>
                  </a:lnTo>
                  <a:lnTo>
                    <a:pt x="7506" y="13314"/>
                  </a:lnTo>
                  <a:lnTo>
                    <a:pt x="7675" y="13220"/>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80" y="12406"/>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528"/>
                  </a:lnTo>
                  <a:lnTo>
                    <a:pt x="7181" y="11497"/>
                  </a:lnTo>
                  <a:lnTo>
                    <a:pt x="7209" y="11450"/>
                  </a:lnTo>
                  <a:lnTo>
                    <a:pt x="7238" y="11419"/>
                  </a:lnTo>
                  <a:lnTo>
                    <a:pt x="7238" y="11372"/>
                  </a:lnTo>
                  <a:lnTo>
                    <a:pt x="7252" y="11372"/>
                  </a:lnTo>
                  <a:lnTo>
                    <a:pt x="7280" y="11387"/>
                  </a:lnTo>
                  <a:lnTo>
                    <a:pt x="7336" y="11450"/>
                  </a:lnTo>
                  <a:lnTo>
                    <a:pt x="7421" y="11544"/>
                  </a:lnTo>
                  <a:lnTo>
                    <a:pt x="7477" y="11607"/>
                  </a:lnTo>
                  <a:lnTo>
                    <a:pt x="7562" y="11685"/>
                  </a:lnTo>
                  <a:lnTo>
                    <a:pt x="7675" y="11779"/>
                  </a:lnTo>
                  <a:lnTo>
                    <a:pt x="7774" y="11826"/>
                  </a:lnTo>
                  <a:lnTo>
                    <a:pt x="7872"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56" y="14222"/>
                  </a:lnTo>
                  <a:lnTo>
                    <a:pt x="10370" y="14222"/>
                  </a:lnTo>
                  <a:lnTo>
                    <a:pt x="10384" y="14207"/>
                  </a:lnTo>
                  <a:lnTo>
                    <a:pt x="10398" y="14160"/>
                  </a:lnTo>
                  <a:lnTo>
                    <a:pt x="10468" y="14066"/>
                  </a:lnTo>
                  <a:lnTo>
                    <a:pt x="10525" y="13988"/>
                  </a:lnTo>
                  <a:lnTo>
                    <a:pt x="10581" y="13894"/>
                  </a:lnTo>
                  <a:lnTo>
                    <a:pt x="10610" y="13847"/>
                  </a:lnTo>
                  <a:lnTo>
                    <a:pt x="10624" y="13800"/>
                  </a:lnTo>
                  <a:lnTo>
                    <a:pt x="10624" y="13737"/>
                  </a:lnTo>
                  <a:lnTo>
                    <a:pt x="10624" y="13549"/>
                  </a:lnTo>
                  <a:lnTo>
                    <a:pt x="10652" y="13439"/>
                  </a:lnTo>
                  <a:lnTo>
                    <a:pt x="10680" y="13314"/>
                  </a:lnTo>
                  <a:lnTo>
                    <a:pt x="10708" y="13267"/>
                  </a:lnTo>
                  <a:lnTo>
                    <a:pt x="10737" y="13220"/>
                  </a:lnTo>
                  <a:lnTo>
                    <a:pt x="10863" y="13079"/>
                  </a:lnTo>
                  <a:lnTo>
                    <a:pt x="10962" y="13001"/>
                  </a:lnTo>
                  <a:lnTo>
                    <a:pt x="11132" y="12907"/>
                  </a:lnTo>
                  <a:lnTo>
                    <a:pt x="11216" y="12828"/>
                  </a:lnTo>
                  <a:lnTo>
                    <a:pt x="11273" y="12766"/>
                  </a:lnTo>
                  <a:lnTo>
                    <a:pt x="11315" y="12719"/>
                  </a:lnTo>
                  <a:lnTo>
                    <a:pt x="11343" y="12672"/>
                  </a:lnTo>
                  <a:lnTo>
                    <a:pt x="11371" y="12562"/>
                  </a:lnTo>
                  <a:lnTo>
                    <a:pt x="11400" y="12515"/>
                  </a:lnTo>
                  <a:lnTo>
                    <a:pt x="11442" y="12499"/>
                  </a:lnTo>
                  <a:lnTo>
                    <a:pt x="11541" y="12499"/>
                  </a:lnTo>
                  <a:lnTo>
                    <a:pt x="11597" y="12499"/>
                  </a:lnTo>
                  <a:lnTo>
                    <a:pt x="11654" y="12468"/>
                  </a:lnTo>
                  <a:lnTo>
                    <a:pt x="11752" y="12437"/>
                  </a:lnTo>
                  <a:lnTo>
                    <a:pt x="11823" y="12421"/>
                  </a:lnTo>
                  <a:lnTo>
                    <a:pt x="11893" y="12437"/>
                  </a:lnTo>
                  <a:lnTo>
                    <a:pt x="11908" y="12453"/>
                  </a:lnTo>
                  <a:lnTo>
                    <a:pt x="11950" y="12484"/>
                  </a:lnTo>
                  <a:lnTo>
                    <a:pt x="11992" y="12515"/>
                  </a:lnTo>
                  <a:lnTo>
                    <a:pt x="12006" y="12562"/>
                  </a:lnTo>
                  <a:lnTo>
                    <a:pt x="12034" y="12625"/>
                  </a:lnTo>
                  <a:lnTo>
                    <a:pt x="12049" y="12672"/>
                  </a:lnTo>
                  <a:lnTo>
                    <a:pt x="12091" y="12781"/>
                  </a:lnTo>
                  <a:lnTo>
                    <a:pt x="12190" y="13126"/>
                  </a:lnTo>
                  <a:lnTo>
                    <a:pt x="12218" y="13173"/>
                  </a:lnTo>
                  <a:lnTo>
                    <a:pt x="12260" y="13220"/>
                  </a:lnTo>
                  <a:lnTo>
                    <a:pt x="12303" y="13236"/>
                  </a:lnTo>
                  <a:lnTo>
                    <a:pt x="12345" y="13251"/>
                  </a:lnTo>
                  <a:lnTo>
                    <a:pt x="12401" y="13236"/>
                  </a:lnTo>
                  <a:lnTo>
                    <a:pt x="12444" y="13220"/>
                  </a:lnTo>
                  <a:lnTo>
                    <a:pt x="12486" y="13204"/>
                  </a:lnTo>
                  <a:lnTo>
                    <a:pt x="12528" y="13220"/>
                  </a:lnTo>
                  <a:lnTo>
                    <a:pt x="12557" y="13267"/>
                  </a:lnTo>
                  <a:lnTo>
                    <a:pt x="12571" y="13314"/>
                  </a:lnTo>
                  <a:lnTo>
                    <a:pt x="12613" y="13439"/>
                  </a:lnTo>
                  <a:lnTo>
                    <a:pt x="12627" y="13549"/>
                  </a:lnTo>
                  <a:lnTo>
                    <a:pt x="12627" y="13737"/>
                  </a:lnTo>
                  <a:lnTo>
                    <a:pt x="12627" y="13862"/>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62" y="14771"/>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67" y="13580"/>
                  </a:lnTo>
                  <a:lnTo>
                    <a:pt x="12881" y="13580"/>
                  </a:lnTo>
                  <a:lnTo>
                    <a:pt x="12994" y="13627"/>
                  </a:lnTo>
                  <a:lnTo>
                    <a:pt x="13036" y="13643"/>
                  </a:lnTo>
                  <a:lnTo>
                    <a:pt x="13079" y="13674"/>
                  </a:lnTo>
                  <a:lnTo>
                    <a:pt x="13107" y="13721"/>
                  </a:lnTo>
                  <a:lnTo>
                    <a:pt x="13149" y="13768"/>
                  </a:lnTo>
                  <a:lnTo>
                    <a:pt x="13205" y="13831"/>
                  </a:lnTo>
                  <a:lnTo>
                    <a:pt x="13290" y="13909"/>
                  </a:lnTo>
                  <a:lnTo>
                    <a:pt x="13318" y="13956"/>
                  </a:lnTo>
                  <a:lnTo>
                    <a:pt x="13361" y="13941"/>
                  </a:lnTo>
                  <a:lnTo>
                    <a:pt x="13389" y="13956"/>
                  </a:lnTo>
                  <a:lnTo>
                    <a:pt x="13417" y="14003"/>
                  </a:lnTo>
                  <a:lnTo>
                    <a:pt x="13431" y="14050"/>
                  </a:lnTo>
                  <a:lnTo>
                    <a:pt x="13445" y="14066"/>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727" y="13189"/>
                  </a:lnTo>
                  <a:lnTo>
                    <a:pt x="13699" y="13142"/>
                  </a:lnTo>
                  <a:lnTo>
                    <a:pt x="13629" y="13048"/>
                  </a:lnTo>
                  <a:lnTo>
                    <a:pt x="13558" y="12922"/>
                  </a:lnTo>
                  <a:lnTo>
                    <a:pt x="13502" y="12813"/>
                  </a:lnTo>
                  <a:lnTo>
                    <a:pt x="13488" y="12781"/>
                  </a:lnTo>
                  <a:lnTo>
                    <a:pt x="13474" y="12734"/>
                  </a:lnTo>
                  <a:lnTo>
                    <a:pt x="13488" y="12687"/>
                  </a:lnTo>
                  <a:lnTo>
                    <a:pt x="13572" y="12625"/>
                  </a:lnTo>
                  <a:lnTo>
                    <a:pt x="13615" y="12593"/>
                  </a:lnTo>
                  <a:lnTo>
                    <a:pt x="13699" y="12578"/>
                  </a:lnTo>
                  <a:lnTo>
                    <a:pt x="13742" y="12578"/>
                  </a:lnTo>
                  <a:lnTo>
                    <a:pt x="13784" y="12609"/>
                  </a:lnTo>
                  <a:lnTo>
                    <a:pt x="13897" y="12687"/>
                  </a:lnTo>
                  <a:lnTo>
                    <a:pt x="13911" y="12703"/>
                  </a:lnTo>
                  <a:lnTo>
                    <a:pt x="13925" y="12687"/>
                  </a:lnTo>
                  <a:lnTo>
                    <a:pt x="13939" y="12687"/>
                  </a:lnTo>
                  <a:lnTo>
                    <a:pt x="13939" y="12656"/>
                  </a:lnTo>
                  <a:lnTo>
                    <a:pt x="13939" y="12640"/>
                  </a:lnTo>
                  <a:lnTo>
                    <a:pt x="13953" y="12578"/>
                  </a:lnTo>
                  <a:lnTo>
                    <a:pt x="13996" y="12562"/>
                  </a:lnTo>
                  <a:lnTo>
                    <a:pt x="14165" y="12515"/>
                  </a:lnTo>
                  <a:lnTo>
                    <a:pt x="14207" y="12484"/>
                  </a:lnTo>
                  <a:lnTo>
                    <a:pt x="14250" y="12453"/>
                  </a:lnTo>
                  <a:lnTo>
                    <a:pt x="14278" y="12421"/>
                  </a:lnTo>
                  <a:lnTo>
                    <a:pt x="14320" y="12421"/>
                  </a:lnTo>
                  <a:lnTo>
                    <a:pt x="14391" y="12421"/>
                  </a:lnTo>
                  <a:lnTo>
                    <a:pt x="14475" y="12390"/>
                  </a:lnTo>
                  <a:lnTo>
                    <a:pt x="14503" y="12374"/>
                  </a:lnTo>
                  <a:lnTo>
                    <a:pt x="14616" y="12312"/>
                  </a:lnTo>
                  <a:lnTo>
                    <a:pt x="14645" y="12296"/>
                  </a:lnTo>
                  <a:lnTo>
                    <a:pt x="14743" y="12233"/>
                  </a:lnTo>
                  <a:lnTo>
                    <a:pt x="14856" y="12139"/>
                  </a:lnTo>
                  <a:lnTo>
                    <a:pt x="14898" y="12108"/>
                  </a:lnTo>
                  <a:lnTo>
                    <a:pt x="14927" y="12061"/>
                  </a:lnTo>
                  <a:lnTo>
                    <a:pt x="14955" y="12014"/>
                  </a:lnTo>
                  <a:lnTo>
                    <a:pt x="14997" y="11904"/>
                  </a:lnTo>
                  <a:lnTo>
                    <a:pt x="15025" y="11857"/>
                  </a:lnTo>
                  <a:lnTo>
                    <a:pt x="15082" y="11748"/>
                  </a:lnTo>
                  <a:lnTo>
                    <a:pt x="15152" y="11622"/>
                  </a:lnTo>
                  <a:lnTo>
                    <a:pt x="15167" y="11575"/>
                  </a:lnTo>
                  <a:lnTo>
                    <a:pt x="15181" y="11513"/>
                  </a:lnTo>
                  <a:lnTo>
                    <a:pt x="15181" y="11481"/>
                  </a:lnTo>
                  <a:lnTo>
                    <a:pt x="15167" y="11434"/>
                  </a:lnTo>
                  <a:lnTo>
                    <a:pt x="15152" y="11387"/>
                  </a:lnTo>
                  <a:lnTo>
                    <a:pt x="15138" y="11340"/>
                  </a:lnTo>
                  <a:lnTo>
                    <a:pt x="15152" y="11309"/>
                  </a:lnTo>
                  <a:lnTo>
                    <a:pt x="15167" y="11262"/>
                  </a:lnTo>
                  <a:lnTo>
                    <a:pt x="15152" y="11215"/>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5195" y="10354"/>
                  </a:lnTo>
                  <a:lnTo>
                    <a:pt x="15096" y="10354"/>
                  </a:lnTo>
                  <a:lnTo>
                    <a:pt x="15011" y="10354"/>
                  </a:lnTo>
                  <a:lnTo>
                    <a:pt x="14941" y="10354"/>
                  </a:lnTo>
                  <a:lnTo>
                    <a:pt x="14913" y="10338"/>
                  </a:lnTo>
                  <a:lnTo>
                    <a:pt x="14884" y="10291"/>
                  </a:lnTo>
                  <a:lnTo>
                    <a:pt x="14856" y="10244"/>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223" y="9868"/>
                  </a:lnTo>
                  <a:lnTo>
                    <a:pt x="15209" y="9915"/>
                  </a:lnTo>
                  <a:lnTo>
                    <a:pt x="15195" y="9962"/>
                  </a:lnTo>
                  <a:lnTo>
                    <a:pt x="15223" y="10009"/>
                  </a:lnTo>
                  <a:lnTo>
                    <a:pt x="15251" y="10025"/>
                  </a:lnTo>
                  <a:lnTo>
                    <a:pt x="15279" y="10040"/>
                  </a:lnTo>
                  <a:lnTo>
                    <a:pt x="15378" y="10025"/>
                  </a:lnTo>
                  <a:lnTo>
                    <a:pt x="15477" y="9978"/>
                  </a:lnTo>
                  <a:lnTo>
                    <a:pt x="15533" y="9978"/>
                  </a:lnTo>
                  <a:lnTo>
                    <a:pt x="15576" y="9993"/>
                  </a:lnTo>
                  <a:lnTo>
                    <a:pt x="15618" y="10009"/>
                  </a:lnTo>
                  <a:lnTo>
                    <a:pt x="15660" y="10056"/>
                  </a:lnTo>
                  <a:lnTo>
                    <a:pt x="15689" y="10103"/>
                  </a:lnTo>
                  <a:lnTo>
                    <a:pt x="15717" y="10134"/>
                  </a:lnTo>
                  <a:lnTo>
                    <a:pt x="15731" y="10228"/>
                  </a:lnTo>
                  <a:lnTo>
                    <a:pt x="15731" y="10338"/>
                  </a:lnTo>
                  <a:lnTo>
                    <a:pt x="15731" y="10432"/>
                  </a:lnTo>
                  <a:lnTo>
                    <a:pt x="15717" y="10557"/>
                  </a:lnTo>
                  <a:lnTo>
                    <a:pt x="15689" y="10667"/>
                  </a:lnTo>
                  <a:lnTo>
                    <a:pt x="15674" y="10698"/>
                  </a:lnTo>
                  <a:lnTo>
                    <a:pt x="15689" y="10714"/>
                  </a:lnTo>
                  <a:lnTo>
                    <a:pt x="15703" y="10730"/>
                  </a:lnTo>
                  <a:lnTo>
                    <a:pt x="15717" y="10730"/>
                  </a:lnTo>
                  <a:lnTo>
                    <a:pt x="15745" y="10730"/>
                  </a:lnTo>
                  <a:lnTo>
                    <a:pt x="15801" y="10730"/>
                  </a:lnTo>
                  <a:lnTo>
                    <a:pt x="15858" y="10698"/>
                  </a:lnTo>
                  <a:lnTo>
                    <a:pt x="15886" y="10683"/>
                  </a:lnTo>
                  <a:lnTo>
                    <a:pt x="15971" y="10620"/>
                  </a:lnTo>
                  <a:lnTo>
                    <a:pt x="16041" y="10542"/>
                  </a:lnTo>
                  <a:lnTo>
                    <a:pt x="16069" y="10495"/>
                  </a:lnTo>
                  <a:lnTo>
                    <a:pt x="16055" y="10448"/>
                  </a:lnTo>
                  <a:lnTo>
                    <a:pt x="15971" y="10244"/>
                  </a:lnTo>
                  <a:lnTo>
                    <a:pt x="15943" y="10150"/>
                  </a:lnTo>
                  <a:lnTo>
                    <a:pt x="15943" y="10056"/>
                  </a:lnTo>
                  <a:lnTo>
                    <a:pt x="15943" y="10025"/>
                  </a:lnTo>
                  <a:lnTo>
                    <a:pt x="15943" y="9931"/>
                  </a:lnTo>
                  <a:lnTo>
                    <a:pt x="15914" y="9837"/>
                  </a:lnTo>
                  <a:lnTo>
                    <a:pt x="15900" y="9790"/>
                  </a:lnTo>
                  <a:lnTo>
                    <a:pt x="15886" y="9743"/>
                  </a:lnTo>
                  <a:lnTo>
                    <a:pt x="15914" y="9696"/>
                  </a:lnTo>
                  <a:lnTo>
                    <a:pt x="15985" y="9617"/>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08" y="9539"/>
                  </a:lnTo>
                  <a:lnTo>
                    <a:pt x="16450" y="9555"/>
                  </a:lnTo>
                  <a:lnTo>
                    <a:pt x="16493" y="9570"/>
                  </a:lnTo>
                  <a:lnTo>
                    <a:pt x="16535" y="9539"/>
                  </a:lnTo>
                  <a:lnTo>
                    <a:pt x="16662" y="9398"/>
                  </a:lnTo>
                  <a:lnTo>
                    <a:pt x="16747" y="9304"/>
                  </a:lnTo>
                  <a:lnTo>
                    <a:pt x="16803" y="9241"/>
                  </a:lnTo>
                  <a:lnTo>
                    <a:pt x="16874" y="9148"/>
                  </a:lnTo>
                  <a:lnTo>
                    <a:pt x="17085" y="8866"/>
                  </a:lnTo>
                  <a:lnTo>
                    <a:pt x="17142" y="8756"/>
                  </a:lnTo>
                  <a:lnTo>
                    <a:pt x="17226" y="8568"/>
                  </a:lnTo>
                  <a:lnTo>
                    <a:pt x="17255" y="8505"/>
                  </a:lnTo>
                  <a:lnTo>
                    <a:pt x="17255" y="8443"/>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930" y="7565"/>
                  </a:lnTo>
                  <a:lnTo>
                    <a:pt x="16888" y="7550"/>
                  </a:lnTo>
                  <a:lnTo>
                    <a:pt x="16845" y="7503"/>
                  </a:lnTo>
                  <a:lnTo>
                    <a:pt x="16817" y="7456"/>
                  </a:lnTo>
                  <a:lnTo>
                    <a:pt x="16803" y="7425"/>
                  </a:lnTo>
                  <a:lnTo>
                    <a:pt x="16775" y="7378"/>
                  </a:lnTo>
                  <a:lnTo>
                    <a:pt x="16733" y="7362"/>
                  </a:lnTo>
                  <a:lnTo>
                    <a:pt x="16718" y="7346"/>
                  </a:lnTo>
                  <a:lnTo>
                    <a:pt x="16733" y="7331"/>
                  </a:lnTo>
                  <a:lnTo>
                    <a:pt x="16817" y="7237"/>
                  </a:lnTo>
                  <a:lnTo>
                    <a:pt x="16944" y="7096"/>
                  </a:lnTo>
                  <a:lnTo>
                    <a:pt x="17015" y="7017"/>
                  </a:lnTo>
                  <a:lnTo>
                    <a:pt x="17071" y="6955"/>
                  </a:lnTo>
                  <a:lnTo>
                    <a:pt x="17099" y="6908"/>
                  </a:lnTo>
                  <a:lnTo>
                    <a:pt x="17114" y="6861"/>
                  </a:lnTo>
                  <a:lnTo>
                    <a:pt x="17128" y="6829"/>
                  </a:lnTo>
                  <a:lnTo>
                    <a:pt x="17156" y="6782"/>
                  </a:lnTo>
                  <a:lnTo>
                    <a:pt x="17565" y="6328"/>
                  </a:lnTo>
                  <a:lnTo>
                    <a:pt x="17607" y="6297"/>
                  </a:lnTo>
                  <a:lnTo>
                    <a:pt x="17664" y="6281"/>
                  </a:lnTo>
                  <a:lnTo>
                    <a:pt x="17678" y="6281"/>
                  </a:lnTo>
                  <a:lnTo>
                    <a:pt x="17791" y="6281"/>
                  </a:lnTo>
                  <a:lnTo>
                    <a:pt x="18031"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41" y="5842"/>
                  </a:lnTo>
                  <a:lnTo>
                    <a:pt x="19456" y="5874"/>
                  </a:lnTo>
                  <a:lnTo>
                    <a:pt x="19470" y="5874"/>
                  </a:lnTo>
                  <a:lnTo>
                    <a:pt x="19484" y="5874"/>
                  </a:lnTo>
                  <a:lnTo>
                    <a:pt x="19498" y="5858"/>
                  </a:lnTo>
                  <a:lnTo>
                    <a:pt x="19568" y="5796"/>
                  </a:lnTo>
                  <a:lnTo>
                    <a:pt x="19653" y="5717"/>
                  </a:lnTo>
                  <a:lnTo>
                    <a:pt x="19836" y="5561"/>
                  </a:lnTo>
                  <a:lnTo>
                    <a:pt x="19851" y="5545"/>
                  </a:lnTo>
                  <a:lnTo>
                    <a:pt x="19865" y="5545"/>
                  </a:lnTo>
                  <a:lnTo>
                    <a:pt x="19879" y="5561"/>
                  </a:lnTo>
                  <a:lnTo>
                    <a:pt x="19879" y="5592"/>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300" y="6469"/>
                  </a:lnTo>
                  <a:lnTo>
                    <a:pt x="19216" y="6563"/>
                  </a:lnTo>
                  <a:lnTo>
                    <a:pt x="19159" y="6626"/>
                  </a:lnTo>
                  <a:lnTo>
                    <a:pt x="19117" y="6657"/>
                  </a:lnTo>
                  <a:lnTo>
                    <a:pt x="19089" y="6673"/>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41" y="7425"/>
                  </a:lnTo>
                  <a:lnTo>
                    <a:pt x="19470" y="7362"/>
                  </a:lnTo>
                  <a:lnTo>
                    <a:pt x="19512" y="7331"/>
                  </a:lnTo>
                  <a:lnTo>
                    <a:pt x="19554" y="7315"/>
                  </a:lnTo>
                  <a:lnTo>
                    <a:pt x="19582" y="7268"/>
                  </a:lnTo>
                  <a:lnTo>
                    <a:pt x="19597" y="7221"/>
                  </a:lnTo>
                  <a:lnTo>
                    <a:pt x="19597" y="7190"/>
                  </a:lnTo>
                  <a:lnTo>
                    <a:pt x="19611" y="7143"/>
                  </a:lnTo>
                  <a:lnTo>
                    <a:pt x="19639" y="7096"/>
                  </a:lnTo>
                  <a:lnTo>
                    <a:pt x="19667" y="7049"/>
                  </a:lnTo>
                  <a:lnTo>
                    <a:pt x="19681" y="7002"/>
                  </a:lnTo>
                  <a:lnTo>
                    <a:pt x="19724" y="6814"/>
                  </a:lnTo>
                  <a:lnTo>
                    <a:pt x="19738" y="6704"/>
                  </a:lnTo>
                  <a:lnTo>
                    <a:pt x="19724" y="6688"/>
                  </a:lnTo>
                  <a:lnTo>
                    <a:pt x="19681" y="6673"/>
                  </a:lnTo>
                  <a:lnTo>
                    <a:pt x="19653" y="6673"/>
                  </a:lnTo>
                  <a:lnTo>
                    <a:pt x="19639" y="6673"/>
                  </a:lnTo>
                  <a:lnTo>
                    <a:pt x="19625" y="6657"/>
                  </a:lnTo>
                  <a:lnTo>
                    <a:pt x="19625" y="6641"/>
                  </a:lnTo>
                  <a:lnTo>
                    <a:pt x="19625" y="6610"/>
                  </a:lnTo>
                  <a:lnTo>
                    <a:pt x="19724" y="6344"/>
                  </a:lnTo>
                  <a:lnTo>
                    <a:pt x="19738" y="6297"/>
                  </a:lnTo>
                  <a:lnTo>
                    <a:pt x="19780" y="6250"/>
                  </a:lnTo>
                  <a:lnTo>
                    <a:pt x="19865" y="6187"/>
                  </a:lnTo>
                  <a:lnTo>
                    <a:pt x="19893" y="6156"/>
                  </a:lnTo>
                  <a:lnTo>
                    <a:pt x="19978" y="6140"/>
                  </a:lnTo>
                  <a:lnTo>
                    <a:pt x="20020" y="6140"/>
                  </a:lnTo>
                  <a:lnTo>
                    <a:pt x="20048" y="6171"/>
                  </a:lnTo>
                  <a:lnTo>
                    <a:pt x="20062" y="6187"/>
                  </a:lnTo>
                  <a:lnTo>
                    <a:pt x="20090" y="6187"/>
                  </a:lnTo>
                  <a:lnTo>
                    <a:pt x="20133" y="6171"/>
                  </a:lnTo>
                  <a:lnTo>
                    <a:pt x="20246" y="6030"/>
                  </a:lnTo>
                  <a:lnTo>
                    <a:pt x="20274" y="6015"/>
                  </a:lnTo>
                  <a:lnTo>
                    <a:pt x="20288" y="6015"/>
                  </a:lnTo>
                  <a:lnTo>
                    <a:pt x="20316" y="6015"/>
                  </a:lnTo>
                  <a:lnTo>
                    <a:pt x="20330" y="6030"/>
                  </a:lnTo>
                  <a:lnTo>
                    <a:pt x="20457" y="6171"/>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247" y="5529"/>
                  </a:lnTo>
                  <a:lnTo>
                    <a:pt x="21275" y="5529"/>
                  </a:lnTo>
                  <a:lnTo>
                    <a:pt x="21332" y="5529"/>
                  </a:lnTo>
                  <a:lnTo>
                    <a:pt x="21374" y="5545"/>
                  </a:lnTo>
                  <a:lnTo>
                    <a:pt x="21417" y="5576"/>
                  </a:lnTo>
                  <a:lnTo>
                    <a:pt x="21459" y="5576"/>
                  </a:lnTo>
                  <a:lnTo>
                    <a:pt x="21473" y="5561"/>
                  </a:lnTo>
                  <a:lnTo>
                    <a:pt x="21473" y="5467"/>
                  </a:lnTo>
                  <a:lnTo>
                    <a:pt x="21473" y="5435"/>
                  </a:lnTo>
                  <a:lnTo>
                    <a:pt x="21445" y="5310"/>
                  </a:lnTo>
                  <a:lnTo>
                    <a:pt x="21417" y="5200"/>
                  </a:lnTo>
                  <a:lnTo>
                    <a:pt x="21388" y="5138"/>
                  </a:lnTo>
                  <a:lnTo>
                    <a:pt x="21360" y="5091"/>
                  </a:lnTo>
                  <a:lnTo>
                    <a:pt x="21304" y="5028"/>
                  </a:lnTo>
                  <a:lnTo>
                    <a:pt x="21290" y="5012"/>
                  </a:lnTo>
                  <a:lnTo>
                    <a:pt x="21290" y="4997"/>
                  </a:lnTo>
                  <a:lnTo>
                    <a:pt x="21290" y="4965"/>
                  </a:lnTo>
                  <a:lnTo>
                    <a:pt x="21318" y="4965"/>
                  </a:lnTo>
                  <a:lnTo>
                    <a:pt x="21346" y="4934"/>
                  </a:lnTo>
                  <a:lnTo>
                    <a:pt x="21445" y="4887"/>
                  </a:lnTo>
                  <a:lnTo>
                    <a:pt x="21487" y="4856"/>
                  </a:lnTo>
                  <a:close/>
                  <a:moveTo>
                    <a:pt x="2963" y="7284"/>
                  </a:moveTo>
                  <a:lnTo>
                    <a:pt x="2963" y="7284"/>
                  </a:lnTo>
                  <a:lnTo>
                    <a:pt x="2920" y="7237"/>
                  </a:lnTo>
                  <a:lnTo>
                    <a:pt x="2892" y="7205"/>
                  </a:lnTo>
                  <a:lnTo>
                    <a:pt x="2920" y="7237"/>
                  </a:lnTo>
                  <a:lnTo>
                    <a:pt x="2963" y="7284"/>
                  </a:lnTo>
                  <a:close/>
                  <a:moveTo>
                    <a:pt x="6617" y="9743"/>
                  </a:moveTo>
                  <a:lnTo>
                    <a:pt x="6617" y="9743"/>
                  </a:lnTo>
                  <a:lnTo>
                    <a:pt x="6589" y="9696"/>
                  </a:lnTo>
                  <a:lnTo>
                    <a:pt x="6546" y="9680"/>
                  </a:lnTo>
                  <a:lnTo>
                    <a:pt x="6518" y="9664"/>
                  </a:lnTo>
                  <a:lnTo>
                    <a:pt x="6448" y="9664"/>
                  </a:lnTo>
                  <a:lnTo>
                    <a:pt x="6363" y="9696"/>
                  </a:lnTo>
                  <a:lnTo>
                    <a:pt x="6321" y="9711"/>
                  </a:lnTo>
                  <a:lnTo>
                    <a:pt x="6278" y="9727"/>
                  </a:lnTo>
                  <a:lnTo>
                    <a:pt x="6222" y="9743"/>
                  </a:lnTo>
                  <a:lnTo>
                    <a:pt x="6194" y="9743"/>
                  </a:lnTo>
                  <a:lnTo>
                    <a:pt x="6095" y="9743"/>
                  </a:lnTo>
                  <a:lnTo>
                    <a:pt x="6010" y="9711"/>
                  </a:lnTo>
                  <a:lnTo>
                    <a:pt x="5982" y="9696"/>
                  </a:lnTo>
                  <a:lnTo>
                    <a:pt x="5897" y="9664"/>
                  </a:lnTo>
                  <a:lnTo>
                    <a:pt x="5799" y="9664"/>
                  </a:lnTo>
                  <a:lnTo>
                    <a:pt x="5643" y="9664"/>
                  </a:lnTo>
                  <a:lnTo>
                    <a:pt x="5545" y="9664"/>
                  </a:lnTo>
                  <a:lnTo>
                    <a:pt x="5460" y="9664"/>
                  </a:lnTo>
                  <a:lnTo>
                    <a:pt x="5432" y="9664"/>
                  </a:lnTo>
                  <a:lnTo>
                    <a:pt x="5389" y="9680"/>
                  </a:lnTo>
                  <a:lnTo>
                    <a:pt x="5347" y="9696"/>
                  </a:lnTo>
                  <a:lnTo>
                    <a:pt x="5262" y="9774"/>
                  </a:lnTo>
                  <a:lnTo>
                    <a:pt x="5220" y="9790"/>
                  </a:lnTo>
                  <a:lnTo>
                    <a:pt x="5178" y="9790"/>
                  </a:lnTo>
                  <a:lnTo>
                    <a:pt x="5135" y="9774"/>
                  </a:lnTo>
                  <a:lnTo>
                    <a:pt x="5093" y="9743"/>
                  </a:lnTo>
                  <a:lnTo>
                    <a:pt x="5051" y="9711"/>
                  </a:lnTo>
                  <a:lnTo>
                    <a:pt x="4952" y="9680"/>
                  </a:lnTo>
                  <a:lnTo>
                    <a:pt x="4910" y="9649"/>
                  </a:lnTo>
                  <a:lnTo>
                    <a:pt x="4896" y="9602"/>
                  </a:lnTo>
                  <a:lnTo>
                    <a:pt x="4896" y="9570"/>
                  </a:lnTo>
                  <a:lnTo>
                    <a:pt x="4910" y="9508"/>
                  </a:lnTo>
                  <a:lnTo>
                    <a:pt x="4938" y="9461"/>
                  </a:lnTo>
                  <a:lnTo>
                    <a:pt x="4994" y="9398"/>
                  </a:lnTo>
                  <a:lnTo>
                    <a:pt x="5037" y="9351"/>
                  </a:lnTo>
                  <a:lnTo>
                    <a:pt x="5037" y="9288"/>
                  </a:lnTo>
                  <a:lnTo>
                    <a:pt x="5037" y="9179"/>
                  </a:lnTo>
                  <a:lnTo>
                    <a:pt x="5037" y="9132"/>
                  </a:lnTo>
                  <a:lnTo>
                    <a:pt x="5065" y="9085"/>
                  </a:lnTo>
                  <a:lnTo>
                    <a:pt x="5107" y="9054"/>
                  </a:lnTo>
                  <a:lnTo>
                    <a:pt x="5135" y="9007"/>
                  </a:lnTo>
                  <a:lnTo>
                    <a:pt x="5220" y="8944"/>
                  </a:lnTo>
                  <a:lnTo>
                    <a:pt x="5262" y="8928"/>
                  </a:lnTo>
                  <a:lnTo>
                    <a:pt x="5319" y="8897"/>
                  </a:lnTo>
                  <a:lnTo>
                    <a:pt x="5361"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081" y="9116"/>
                  </a:lnTo>
                  <a:lnTo>
                    <a:pt x="6137" y="9132"/>
                  </a:lnTo>
                  <a:lnTo>
                    <a:pt x="6165" y="9179"/>
                  </a:lnTo>
                  <a:lnTo>
                    <a:pt x="6250" y="9304"/>
                  </a:lnTo>
                  <a:lnTo>
                    <a:pt x="6264" y="9351"/>
                  </a:lnTo>
                  <a:lnTo>
                    <a:pt x="6278" y="9398"/>
                  </a:lnTo>
                  <a:lnTo>
                    <a:pt x="6292" y="9429"/>
                  </a:lnTo>
                  <a:lnTo>
                    <a:pt x="6306" y="9476"/>
                  </a:lnTo>
                  <a:lnTo>
                    <a:pt x="6349" y="9492"/>
                  </a:lnTo>
                  <a:lnTo>
                    <a:pt x="6405" y="9508"/>
                  </a:lnTo>
                  <a:lnTo>
                    <a:pt x="6433" y="9508"/>
                  </a:lnTo>
                  <a:lnTo>
                    <a:pt x="6476" y="9523"/>
                  </a:lnTo>
                  <a:lnTo>
                    <a:pt x="6518" y="9539"/>
                  </a:lnTo>
                  <a:lnTo>
                    <a:pt x="6575" y="9649"/>
                  </a:lnTo>
                  <a:lnTo>
                    <a:pt x="6603" y="9680"/>
                  </a:lnTo>
                  <a:lnTo>
                    <a:pt x="6617" y="9743"/>
                  </a:lnTo>
                  <a:close/>
                  <a:moveTo>
                    <a:pt x="7717" y="9054"/>
                  </a:moveTo>
                  <a:lnTo>
                    <a:pt x="7717" y="9054"/>
                  </a:lnTo>
                  <a:lnTo>
                    <a:pt x="7604" y="9054"/>
                  </a:lnTo>
                  <a:lnTo>
                    <a:pt x="7576" y="9054"/>
                  </a:ln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37"/>
                  </a:lnTo>
                  <a:lnTo>
                    <a:pt x="7661" y="9899"/>
                  </a:lnTo>
                  <a:lnTo>
                    <a:pt x="7619" y="9915"/>
                  </a:lnTo>
                  <a:lnTo>
                    <a:pt x="7195" y="10009"/>
                  </a:lnTo>
                  <a:lnTo>
                    <a:pt x="7153" y="10009"/>
                  </a:lnTo>
                  <a:lnTo>
                    <a:pt x="7125" y="9993"/>
                  </a:lnTo>
                  <a:lnTo>
                    <a:pt x="7097" y="9978"/>
                  </a:lnTo>
                  <a:lnTo>
                    <a:pt x="7068" y="10009"/>
                  </a:lnTo>
                  <a:lnTo>
                    <a:pt x="7040" y="10025"/>
                  </a:lnTo>
                  <a:lnTo>
                    <a:pt x="6984" y="10040"/>
                  </a:lnTo>
                  <a:lnTo>
                    <a:pt x="6927" y="10056"/>
                  </a:lnTo>
                  <a:lnTo>
                    <a:pt x="6885" y="10056"/>
                  </a:lnTo>
                  <a:lnTo>
                    <a:pt x="6857" y="10056"/>
                  </a:lnTo>
                  <a:lnTo>
                    <a:pt x="6786" y="10009"/>
                  </a:lnTo>
                  <a:lnTo>
                    <a:pt x="6758" y="9962"/>
                  </a:lnTo>
                  <a:lnTo>
                    <a:pt x="6730" y="9931"/>
                  </a:lnTo>
                  <a:lnTo>
                    <a:pt x="6730" y="9915"/>
                  </a:lnTo>
                  <a:lnTo>
                    <a:pt x="6730" y="9899"/>
                  </a:lnTo>
                  <a:lnTo>
                    <a:pt x="6772" y="9899"/>
                  </a:lnTo>
                  <a:lnTo>
                    <a:pt x="6828" y="9884"/>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6970" y="8756"/>
                  </a:lnTo>
                  <a:lnTo>
                    <a:pt x="7012" y="8709"/>
                  </a:lnTo>
                  <a:lnTo>
                    <a:pt x="7054" y="8693"/>
                  </a:lnTo>
                  <a:lnTo>
                    <a:pt x="7097" y="8678"/>
                  </a:lnTo>
                  <a:lnTo>
                    <a:pt x="7139" y="8709"/>
                  </a:lnTo>
                  <a:lnTo>
                    <a:pt x="7181" y="8725"/>
                  </a:lnTo>
                  <a:lnTo>
                    <a:pt x="7238" y="8740"/>
                  </a:lnTo>
                  <a:lnTo>
                    <a:pt x="7393" y="8740"/>
                  </a:lnTo>
                  <a:lnTo>
                    <a:pt x="7506"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746" y="2741"/>
                  </a:lnTo>
                  <a:lnTo>
                    <a:pt x="7774" y="2772"/>
                  </a:lnTo>
                  <a:lnTo>
                    <a:pt x="7802" y="2804"/>
                  </a:lnTo>
                  <a:lnTo>
                    <a:pt x="7816" y="2835"/>
                  </a:lnTo>
                  <a:lnTo>
                    <a:pt x="7844" y="2866"/>
                  </a:lnTo>
                  <a:lnTo>
                    <a:pt x="7887" y="2882"/>
                  </a:lnTo>
                  <a:lnTo>
                    <a:pt x="7929" y="2913"/>
                  </a:lnTo>
                  <a:lnTo>
                    <a:pt x="7985" y="2913"/>
                  </a:lnTo>
                  <a:lnTo>
                    <a:pt x="8155" y="2913"/>
                  </a:lnTo>
                  <a:lnTo>
                    <a:pt x="8169" y="2913"/>
                  </a:lnTo>
                  <a:lnTo>
                    <a:pt x="8183" y="2898"/>
                  </a:lnTo>
                  <a:lnTo>
                    <a:pt x="8183" y="2882"/>
                  </a:lnTo>
                  <a:lnTo>
                    <a:pt x="8169" y="2866"/>
                  </a:lnTo>
                  <a:lnTo>
                    <a:pt x="8112" y="2804"/>
                  </a:lnTo>
                  <a:lnTo>
                    <a:pt x="8084" y="2757"/>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775" y="940"/>
                  </a:lnTo>
                  <a:lnTo>
                    <a:pt x="8818" y="908"/>
                  </a:lnTo>
                  <a:lnTo>
                    <a:pt x="8917" y="861"/>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59" y="454"/>
                  </a:lnTo>
                  <a:lnTo>
                    <a:pt x="8917" y="486"/>
                  </a:lnTo>
                  <a:lnTo>
                    <a:pt x="8818" y="517"/>
                  </a:lnTo>
                  <a:lnTo>
                    <a:pt x="8705" y="548"/>
                  </a:lnTo>
                  <a:lnTo>
                    <a:pt x="8606" y="548"/>
                  </a:lnTo>
                  <a:lnTo>
                    <a:pt x="8564" y="548"/>
                  </a:lnTo>
                  <a:lnTo>
                    <a:pt x="8521" y="580"/>
                  </a:lnTo>
                  <a:lnTo>
                    <a:pt x="8451" y="658"/>
                  </a:lnTo>
                  <a:lnTo>
                    <a:pt x="8380" y="736"/>
                  </a:lnTo>
                  <a:lnTo>
                    <a:pt x="8183" y="955"/>
                  </a:lnTo>
                  <a:lnTo>
                    <a:pt x="8084" y="1034"/>
                  </a:lnTo>
                  <a:lnTo>
                    <a:pt x="8056" y="1049"/>
                  </a:lnTo>
                  <a:lnTo>
                    <a:pt x="8014" y="1096"/>
                  </a:lnTo>
                  <a:lnTo>
                    <a:pt x="7999" y="1143"/>
                  </a:lnTo>
                  <a:lnTo>
                    <a:pt x="7999" y="1253"/>
                  </a:lnTo>
                  <a:lnTo>
                    <a:pt x="7985" y="1300"/>
                  </a:lnTo>
                  <a:lnTo>
                    <a:pt x="7957" y="1331"/>
                  </a:lnTo>
                  <a:lnTo>
                    <a:pt x="7915" y="1363"/>
                  </a:lnTo>
                  <a:lnTo>
                    <a:pt x="7872" y="1394"/>
                  </a:lnTo>
                  <a:lnTo>
                    <a:pt x="7830" y="1441"/>
                  </a:lnTo>
                  <a:lnTo>
                    <a:pt x="7760" y="1566"/>
                  </a:lnTo>
                  <a:lnTo>
                    <a:pt x="7731" y="1613"/>
                  </a:lnTo>
                  <a:lnTo>
                    <a:pt x="7731" y="1676"/>
                  </a:lnTo>
                  <a:lnTo>
                    <a:pt x="7731" y="1707"/>
                  </a:lnTo>
                  <a:lnTo>
                    <a:pt x="7717" y="1770"/>
                  </a:lnTo>
                  <a:lnTo>
                    <a:pt x="7703" y="1817"/>
                  </a:lnTo>
                  <a:lnTo>
                    <a:pt x="7689" y="1864"/>
                  </a:lnTo>
                  <a:lnTo>
                    <a:pt x="7633" y="1974"/>
                  </a:lnTo>
                  <a:lnTo>
                    <a:pt x="7619" y="2021"/>
                  </a:lnTo>
                  <a:lnTo>
                    <a:pt x="7590" y="2083"/>
                  </a:lnTo>
                  <a:lnTo>
                    <a:pt x="7590" y="2130"/>
                  </a:lnTo>
                  <a:lnTo>
                    <a:pt x="7590" y="2240"/>
                  </a:lnTo>
                  <a:lnTo>
                    <a:pt x="7576" y="2303"/>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044" y="7847"/>
                  </a:lnTo>
                  <a:lnTo>
                    <a:pt x="1143" y="7785"/>
                  </a:lnTo>
                  <a:lnTo>
                    <a:pt x="1185" y="7769"/>
                  </a:lnTo>
                  <a:lnTo>
                    <a:pt x="1213" y="7738"/>
                  </a:lnTo>
                  <a:lnTo>
                    <a:pt x="1227" y="7675"/>
                  </a:lnTo>
                  <a:lnTo>
                    <a:pt x="1227" y="7659"/>
                  </a:lnTo>
                  <a:lnTo>
                    <a:pt x="1227" y="7534"/>
                  </a:lnTo>
                  <a:lnTo>
                    <a:pt x="1227" y="7503"/>
                  </a:lnTo>
                  <a:lnTo>
                    <a:pt x="1242" y="7440"/>
                  </a:lnTo>
                  <a:lnTo>
                    <a:pt x="1270" y="7393"/>
                  </a:lnTo>
                  <a:lnTo>
                    <a:pt x="1284" y="7362"/>
                  </a:lnTo>
                  <a:lnTo>
                    <a:pt x="1270" y="7331"/>
                  </a:lnTo>
                  <a:lnTo>
                    <a:pt x="1242" y="7284"/>
                  </a:lnTo>
                  <a:lnTo>
                    <a:pt x="1227" y="7252"/>
                  </a:lnTo>
                  <a:lnTo>
                    <a:pt x="1213" y="7221"/>
                  </a:lnTo>
                  <a:lnTo>
                    <a:pt x="1199" y="7205"/>
                  </a:lnTo>
                  <a:lnTo>
                    <a:pt x="1157" y="7205"/>
                  </a:lnTo>
                  <a:lnTo>
                    <a:pt x="1129" y="7174"/>
                  </a:lnTo>
                  <a:lnTo>
                    <a:pt x="1115" y="7158"/>
                  </a:lnTo>
                  <a:lnTo>
                    <a:pt x="1086" y="7158"/>
                  </a:lnTo>
                  <a:lnTo>
                    <a:pt x="1044" y="7174"/>
                  </a:lnTo>
                  <a:lnTo>
                    <a:pt x="988" y="7237"/>
                  </a:lnTo>
                  <a:lnTo>
                    <a:pt x="959" y="7284"/>
                  </a:lnTo>
                  <a:lnTo>
                    <a:pt x="945" y="7331"/>
                  </a:lnTo>
                  <a:lnTo>
                    <a:pt x="931" y="7346"/>
                  </a:lnTo>
                  <a:lnTo>
                    <a:pt x="889" y="7362"/>
                  </a:lnTo>
                  <a:lnTo>
                    <a:pt x="875" y="7362"/>
                  </a:lnTo>
                  <a:lnTo>
                    <a:pt x="847" y="7362"/>
                  </a:lnTo>
                  <a:lnTo>
                    <a:pt x="832" y="7378"/>
                  </a:lnTo>
                  <a:lnTo>
                    <a:pt x="832" y="7393"/>
                  </a:lnTo>
                  <a:lnTo>
                    <a:pt x="832" y="7425"/>
                  </a:lnTo>
                  <a:lnTo>
                    <a:pt x="861" y="7456"/>
                  </a:lnTo>
                  <a:lnTo>
                    <a:pt x="861" y="7503"/>
                  </a:lnTo>
                  <a:lnTo>
                    <a:pt x="847" y="7518"/>
                  </a:lnTo>
                  <a:lnTo>
                    <a:pt x="832" y="7518"/>
                  </a:lnTo>
                  <a:lnTo>
                    <a:pt x="847" y="7550"/>
                  </a:lnTo>
                  <a:lnTo>
                    <a:pt x="875" y="7597"/>
                  </a:lnTo>
                  <a:lnTo>
                    <a:pt x="875" y="7628"/>
                  </a:lnTo>
                  <a:lnTo>
                    <a:pt x="875" y="7659"/>
                  </a:lnTo>
                  <a:lnTo>
                    <a:pt x="847" y="7706"/>
                  </a:lnTo>
                  <a:lnTo>
                    <a:pt x="818" y="7738"/>
                  </a:lnTo>
                  <a:lnTo>
                    <a:pt x="818" y="7785"/>
                  </a:lnTo>
                  <a:lnTo>
                    <a:pt x="818" y="7863"/>
                  </a:lnTo>
                  <a:lnTo>
                    <a:pt x="818" y="7894"/>
                  </a:lnTo>
                  <a:lnTo>
                    <a:pt x="847" y="7926"/>
                  </a:lnTo>
                  <a:lnTo>
                    <a:pt x="889" y="7957"/>
                  </a:lnTo>
                  <a:lnTo>
                    <a:pt x="931" y="7941"/>
                  </a:lnTo>
                  <a:lnTo>
                    <a:pt x="1044" y="7847"/>
                  </a:lnTo>
                  <a:close/>
                  <a:moveTo>
                    <a:pt x="10624" y="14191"/>
                  </a:moveTo>
                  <a:lnTo>
                    <a:pt x="10624" y="14191"/>
                  </a:lnTo>
                  <a:lnTo>
                    <a:pt x="10624" y="14316"/>
                  </a:lnTo>
                  <a:lnTo>
                    <a:pt x="10624" y="14348"/>
                  </a:lnTo>
                  <a:lnTo>
                    <a:pt x="10638" y="14379"/>
                  </a:lnTo>
                  <a:lnTo>
                    <a:pt x="10652" y="14395"/>
                  </a:lnTo>
                  <a:lnTo>
                    <a:pt x="10666" y="14410"/>
                  </a:lnTo>
                  <a:lnTo>
                    <a:pt x="10680" y="14410"/>
                  </a:lnTo>
                  <a:lnTo>
                    <a:pt x="10708" y="14410"/>
                  </a:lnTo>
                  <a:lnTo>
                    <a:pt x="10751" y="14395"/>
                  </a:lnTo>
                  <a:lnTo>
                    <a:pt x="10793" y="14363"/>
                  </a:lnTo>
                  <a:lnTo>
                    <a:pt x="10807" y="14316"/>
                  </a:lnTo>
                  <a:lnTo>
                    <a:pt x="10807" y="14269"/>
                  </a:lnTo>
                  <a:lnTo>
                    <a:pt x="10793" y="14222"/>
                  </a:lnTo>
                  <a:lnTo>
                    <a:pt x="10680" y="14144"/>
                  </a:lnTo>
                  <a:lnTo>
                    <a:pt x="10652" y="14129"/>
                  </a:lnTo>
                  <a:lnTo>
                    <a:pt x="10638" y="14129"/>
                  </a:lnTo>
                  <a:lnTo>
                    <a:pt x="10638" y="14144"/>
                  </a:lnTo>
                  <a:lnTo>
                    <a:pt x="10624" y="14160"/>
                  </a:lnTo>
                  <a:lnTo>
                    <a:pt x="10624" y="14191"/>
                  </a:lnTo>
                  <a:close/>
                  <a:moveTo>
                    <a:pt x="13474" y="15617"/>
                  </a:moveTo>
                  <a:lnTo>
                    <a:pt x="13474" y="15617"/>
                  </a:ln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7" y="14583"/>
                  </a:lnTo>
                  <a:lnTo>
                    <a:pt x="12500" y="14567"/>
                  </a:lnTo>
                  <a:lnTo>
                    <a:pt x="12472" y="14567"/>
                  </a:lnTo>
                  <a:lnTo>
                    <a:pt x="12458" y="14567"/>
                  </a:lnTo>
                  <a:lnTo>
                    <a:pt x="12444" y="14583"/>
                  </a:lnTo>
                  <a:lnTo>
                    <a:pt x="12430" y="14598"/>
                  </a:lnTo>
                  <a:lnTo>
                    <a:pt x="12430" y="14630"/>
                  </a:lnTo>
                  <a:lnTo>
                    <a:pt x="12472" y="14802"/>
                  </a:lnTo>
                  <a:lnTo>
                    <a:pt x="12500" y="14865"/>
                  </a:lnTo>
                  <a:lnTo>
                    <a:pt x="12528" y="14912"/>
                  </a:lnTo>
                  <a:lnTo>
                    <a:pt x="12585" y="14974"/>
                  </a:lnTo>
                  <a:lnTo>
                    <a:pt x="12669" y="15068"/>
                  </a:lnTo>
                  <a:lnTo>
                    <a:pt x="12726" y="15131"/>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82" y="16823"/>
                  </a:lnTo>
                  <a:lnTo>
                    <a:pt x="7040" y="16870"/>
                  </a:lnTo>
                  <a:lnTo>
                    <a:pt x="7012" y="16917"/>
                  </a:lnTo>
                  <a:lnTo>
                    <a:pt x="6927" y="17042"/>
                  </a:lnTo>
                  <a:lnTo>
                    <a:pt x="6899" y="17089"/>
                  </a:lnTo>
                  <a:lnTo>
                    <a:pt x="6843" y="17120"/>
                  </a:lnTo>
                  <a:lnTo>
                    <a:pt x="6814" y="17136"/>
                  </a:lnTo>
                  <a:lnTo>
                    <a:pt x="6730" y="17214"/>
                  </a:lnTo>
                  <a:lnTo>
                    <a:pt x="6701" y="17246"/>
                  </a:lnTo>
                  <a:lnTo>
                    <a:pt x="6701" y="17308"/>
                  </a:lnTo>
                  <a:lnTo>
                    <a:pt x="6744" y="17496"/>
                  </a:lnTo>
                  <a:lnTo>
                    <a:pt x="6758" y="17559"/>
                  </a:lnTo>
                  <a:lnTo>
                    <a:pt x="6744" y="17606"/>
                  </a:lnTo>
                  <a:lnTo>
                    <a:pt x="6716" y="17731"/>
                  </a:lnTo>
                  <a:lnTo>
                    <a:pt x="6673" y="17841"/>
                  </a:lnTo>
                  <a:lnTo>
                    <a:pt x="6645" y="17888"/>
                  </a:lnTo>
                  <a:lnTo>
                    <a:pt x="6631" y="17935"/>
                  </a:lnTo>
                  <a:lnTo>
                    <a:pt x="6617" y="17997"/>
                  </a:lnTo>
                  <a:lnTo>
                    <a:pt x="6617" y="18029"/>
                  </a:lnTo>
                  <a:lnTo>
                    <a:pt x="6617" y="18154"/>
                  </a:lnTo>
                  <a:lnTo>
                    <a:pt x="6617" y="18185"/>
                  </a:lnTo>
                  <a:lnTo>
                    <a:pt x="6631" y="18232"/>
                  </a:lnTo>
                  <a:lnTo>
                    <a:pt x="6659" y="18295"/>
                  </a:lnTo>
                  <a:lnTo>
                    <a:pt x="6716" y="18358"/>
                  </a:lnTo>
                  <a:lnTo>
                    <a:pt x="6758" y="18373"/>
                  </a:lnTo>
                  <a:lnTo>
                    <a:pt x="6814" y="18373"/>
                  </a:lnTo>
                  <a:lnTo>
                    <a:pt x="6843" y="18342"/>
                  </a:lnTo>
                  <a:lnTo>
                    <a:pt x="6899" y="18326"/>
                  </a:lnTo>
                  <a:lnTo>
                    <a:pt x="6955" y="18326"/>
                  </a:lnTo>
                  <a:lnTo>
                    <a:pt x="6984" y="18326"/>
                  </a:lnTo>
                  <a:lnTo>
                    <a:pt x="7026" y="18311"/>
                  </a:lnTo>
                  <a:lnTo>
                    <a:pt x="7054" y="18264"/>
                  </a:lnTo>
                  <a:lnTo>
                    <a:pt x="7294" y="17308"/>
                  </a:lnTo>
                  <a:lnTo>
                    <a:pt x="7308" y="17183"/>
                  </a:lnTo>
                  <a:lnTo>
                    <a:pt x="7308" y="17152"/>
                  </a:lnTo>
                  <a:lnTo>
                    <a:pt x="7308" y="17026"/>
                  </a:lnTo>
                  <a:lnTo>
                    <a:pt x="7308" y="16917"/>
                  </a:lnTo>
                  <a:lnTo>
                    <a:pt x="7308" y="16870"/>
                  </a:lnTo>
                  <a:lnTo>
                    <a:pt x="7294" y="16807"/>
                  </a:lnTo>
                  <a:lnTo>
                    <a:pt x="7266" y="16760"/>
                  </a:lnTo>
                  <a:lnTo>
                    <a:pt x="7252" y="16744"/>
                  </a:lnTo>
                  <a:lnTo>
                    <a:pt x="7238" y="16729"/>
                  </a:lnTo>
                  <a:lnTo>
                    <a:pt x="7224" y="16729"/>
                  </a:lnTo>
                  <a:lnTo>
                    <a:pt x="7195" y="16744"/>
                  </a:lnTo>
                  <a:lnTo>
                    <a:pt x="7082" y="16823"/>
                  </a:lnTo>
                  <a:close/>
                  <a:moveTo>
                    <a:pt x="1298" y="7096"/>
                  </a:moveTo>
                  <a:lnTo>
                    <a:pt x="1298" y="7096"/>
                  </a:lnTo>
                  <a:lnTo>
                    <a:pt x="1312" y="7064"/>
                  </a:lnTo>
                  <a:lnTo>
                    <a:pt x="1326" y="7049"/>
                  </a:lnTo>
                  <a:lnTo>
                    <a:pt x="1354" y="7064"/>
                  </a:lnTo>
                  <a:lnTo>
                    <a:pt x="1369" y="7111"/>
                  </a:lnTo>
                  <a:lnTo>
                    <a:pt x="1369" y="7143"/>
                  </a:lnTo>
                  <a:lnTo>
                    <a:pt x="1369" y="7252"/>
                  </a:lnTo>
                  <a:lnTo>
                    <a:pt x="1369" y="7268"/>
                  </a:lnTo>
                  <a:lnTo>
                    <a:pt x="1397" y="7284"/>
                  </a:lnTo>
                  <a:lnTo>
                    <a:pt x="1467" y="7284"/>
                  </a:lnTo>
                  <a:lnTo>
                    <a:pt x="1495" y="7299"/>
                  </a:lnTo>
                  <a:lnTo>
                    <a:pt x="1538" y="7315"/>
                  </a:lnTo>
                  <a:lnTo>
                    <a:pt x="1566" y="7362"/>
                  </a:lnTo>
                  <a:lnTo>
                    <a:pt x="1566" y="7393"/>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63"/>
                  </a:lnTo>
                  <a:lnTo>
                    <a:pt x="1369" y="7894"/>
                  </a:lnTo>
                  <a:lnTo>
                    <a:pt x="1397"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792" y="8051"/>
                  </a:lnTo>
                  <a:lnTo>
                    <a:pt x="1848" y="8051"/>
                  </a:lnTo>
                  <a:lnTo>
                    <a:pt x="1891" y="8020"/>
                  </a:lnTo>
                  <a:lnTo>
                    <a:pt x="1933" y="8004"/>
                  </a:lnTo>
                  <a:lnTo>
                    <a:pt x="1975" y="7973"/>
                  </a:lnTo>
                  <a:lnTo>
                    <a:pt x="1989" y="7941"/>
                  </a:lnTo>
                  <a:lnTo>
                    <a:pt x="1989" y="7894"/>
                  </a:lnTo>
                  <a:lnTo>
                    <a:pt x="2018" y="7863"/>
                  </a:lnTo>
                  <a:lnTo>
                    <a:pt x="2046" y="7816"/>
                  </a:lnTo>
                  <a:lnTo>
                    <a:pt x="2046" y="7753"/>
                  </a:lnTo>
                  <a:lnTo>
                    <a:pt x="2046" y="7738"/>
                  </a:lnTo>
                  <a:lnTo>
                    <a:pt x="2046" y="7691"/>
                  </a:lnTo>
                  <a:lnTo>
                    <a:pt x="2018" y="7675"/>
                  </a:lnTo>
                  <a:lnTo>
                    <a:pt x="1947" y="7675"/>
                  </a:lnTo>
                  <a:lnTo>
                    <a:pt x="1919" y="7659"/>
                  </a:lnTo>
                  <a:lnTo>
                    <a:pt x="1919" y="7628"/>
                  </a:lnTo>
                  <a:lnTo>
                    <a:pt x="1919" y="7550"/>
                  </a:lnTo>
                  <a:lnTo>
                    <a:pt x="1891" y="7456"/>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08" y="6876"/>
                  </a:lnTo>
                  <a:lnTo>
                    <a:pt x="1637" y="6782"/>
                  </a:lnTo>
                  <a:lnTo>
                    <a:pt x="1651" y="6751"/>
                  </a:lnTo>
                  <a:lnTo>
                    <a:pt x="1679" y="6704"/>
                  </a:lnTo>
                  <a:lnTo>
                    <a:pt x="1679" y="6688"/>
                  </a:lnTo>
                  <a:lnTo>
                    <a:pt x="1679" y="6673"/>
                  </a:lnTo>
                  <a:lnTo>
                    <a:pt x="1665" y="6641"/>
                  </a:lnTo>
                  <a:lnTo>
                    <a:pt x="1622" y="6626"/>
                  </a:lnTo>
                  <a:lnTo>
                    <a:pt x="1580" y="6610"/>
                  </a:lnTo>
                  <a:lnTo>
                    <a:pt x="1538" y="6626"/>
                  </a:lnTo>
                  <a:lnTo>
                    <a:pt x="1495" y="6641"/>
                  </a:lnTo>
                  <a:lnTo>
                    <a:pt x="1467" y="6626"/>
                  </a:lnTo>
                  <a:lnTo>
                    <a:pt x="1453" y="6579"/>
                  </a:lnTo>
                  <a:lnTo>
                    <a:pt x="1453" y="6532"/>
                  </a:lnTo>
                  <a:lnTo>
                    <a:pt x="1481" y="6500"/>
                  </a:lnTo>
                  <a:lnTo>
                    <a:pt x="1481" y="6453"/>
                  </a:lnTo>
                  <a:lnTo>
                    <a:pt x="1481" y="6438"/>
                  </a:lnTo>
                  <a:lnTo>
                    <a:pt x="1467" y="6438"/>
                  </a:lnTo>
                  <a:lnTo>
                    <a:pt x="1397" y="6438"/>
                  </a:lnTo>
                  <a:lnTo>
                    <a:pt x="1369" y="6453"/>
                  </a:lnTo>
                  <a:lnTo>
                    <a:pt x="1340" y="6500"/>
                  </a:lnTo>
                  <a:lnTo>
                    <a:pt x="1326" y="6532"/>
                  </a:lnTo>
                  <a:lnTo>
                    <a:pt x="1256" y="6626"/>
                  </a:lnTo>
                  <a:lnTo>
                    <a:pt x="1242" y="6673"/>
                  </a:lnTo>
                  <a:lnTo>
                    <a:pt x="1227" y="6704"/>
                  </a:lnTo>
                  <a:lnTo>
                    <a:pt x="1227" y="6782"/>
                  </a:lnTo>
                  <a:lnTo>
                    <a:pt x="1227" y="6861"/>
                  </a:lnTo>
                  <a:lnTo>
                    <a:pt x="1227" y="6955"/>
                  </a:lnTo>
                  <a:lnTo>
                    <a:pt x="1227" y="6986"/>
                  </a:lnTo>
                  <a:lnTo>
                    <a:pt x="1242" y="7049"/>
                  </a:lnTo>
                  <a:lnTo>
                    <a:pt x="1256" y="7096"/>
                  </a:lnTo>
                  <a:lnTo>
                    <a:pt x="1284" y="7111"/>
                  </a:lnTo>
                  <a:lnTo>
                    <a:pt x="1298" y="7096"/>
                  </a:lnTo>
                  <a:close/>
                  <a:moveTo>
                    <a:pt x="21247" y="20128"/>
                  </a:moveTo>
                  <a:lnTo>
                    <a:pt x="21247" y="20128"/>
                  </a:lnTo>
                  <a:lnTo>
                    <a:pt x="21191" y="20143"/>
                  </a:lnTo>
                  <a:lnTo>
                    <a:pt x="21134" y="20128"/>
                  </a:lnTo>
                  <a:lnTo>
                    <a:pt x="21106" y="20112"/>
                  </a:lnTo>
                  <a:lnTo>
                    <a:pt x="21064" y="20065"/>
                  </a:lnTo>
                  <a:lnTo>
                    <a:pt x="21022" y="20018"/>
                  </a:lnTo>
                  <a:lnTo>
                    <a:pt x="21007" y="19987"/>
                  </a:lnTo>
                  <a:lnTo>
                    <a:pt x="20993" y="19924"/>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065"/>
                  </a:lnTo>
                  <a:lnTo>
                    <a:pt x="20979" y="20096"/>
                  </a:lnTo>
                  <a:lnTo>
                    <a:pt x="20979" y="20159"/>
                  </a:lnTo>
                  <a:lnTo>
                    <a:pt x="20951" y="20206"/>
                  </a:lnTo>
                  <a:lnTo>
                    <a:pt x="20880" y="20331"/>
                  </a:lnTo>
                  <a:lnTo>
                    <a:pt x="20866" y="20363"/>
                  </a:lnTo>
                  <a:lnTo>
                    <a:pt x="20866" y="20378"/>
                  </a:lnTo>
                  <a:lnTo>
                    <a:pt x="20880" y="20394"/>
                  </a:lnTo>
                  <a:lnTo>
                    <a:pt x="20895" y="20410"/>
                  </a:lnTo>
                  <a:lnTo>
                    <a:pt x="20937" y="20441"/>
                  </a:lnTo>
                  <a:lnTo>
                    <a:pt x="20965" y="20472"/>
                  </a:lnTo>
                  <a:lnTo>
                    <a:pt x="20979" y="20519"/>
                  </a:lnTo>
                  <a:lnTo>
                    <a:pt x="20979" y="20551"/>
                  </a:lnTo>
                  <a:lnTo>
                    <a:pt x="20993" y="20613"/>
                  </a:lnTo>
                  <a:lnTo>
                    <a:pt x="21022" y="20660"/>
                  </a:lnTo>
                  <a:lnTo>
                    <a:pt x="21036" y="20660"/>
                  </a:lnTo>
                  <a:lnTo>
                    <a:pt x="21050" y="20660"/>
                  </a:lnTo>
                  <a:lnTo>
                    <a:pt x="21092" y="20645"/>
                  </a:lnTo>
                  <a:lnTo>
                    <a:pt x="21149" y="20582"/>
                  </a:lnTo>
                  <a:lnTo>
                    <a:pt x="21177" y="20535"/>
                  </a:lnTo>
                  <a:lnTo>
                    <a:pt x="21191" y="20472"/>
                  </a:lnTo>
                  <a:lnTo>
                    <a:pt x="21191" y="20441"/>
                  </a:lnTo>
                  <a:lnTo>
                    <a:pt x="21205" y="20394"/>
                  </a:lnTo>
                  <a:lnTo>
                    <a:pt x="21219" y="20347"/>
                  </a:lnTo>
                  <a:lnTo>
                    <a:pt x="21290" y="20269"/>
                  </a:lnTo>
                  <a:lnTo>
                    <a:pt x="21360" y="20190"/>
                  </a:lnTo>
                  <a:lnTo>
                    <a:pt x="21374" y="20159"/>
                  </a:lnTo>
                  <a:lnTo>
                    <a:pt x="21360" y="20112"/>
                  </a:lnTo>
                  <a:lnTo>
                    <a:pt x="21332" y="20096"/>
                  </a:lnTo>
                  <a:lnTo>
                    <a:pt x="21275" y="20112"/>
                  </a:lnTo>
                  <a:lnTo>
                    <a:pt x="21247" y="20128"/>
                  </a:lnTo>
                  <a:close/>
                  <a:moveTo>
                    <a:pt x="3457" y="10401"/>
                  </a:moveTo>
                  <a:lnTo>
                    <a:pt x="3457" y="10401"/>
                  </a:lnTo>
                  <a:lnTo>
                    <a:pt x="3485" y="10401"/>
                  </a:lnTo>
                  <a:lnTo>
                    <a:pt x="3499" y="10401"/>
                  </a:lnTo>
                  <a:lnTo>
                    <a:pt x="3513" y="10385"/>
                  </a:lnTo>
                  <a:lnTo>
                    <a:pt x="3513" y="10369"/>
                  </a:lnTo>
                  <a:lnTo>
                    <a:pt x="3513" y="10338"/>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39" y="20645"/>
                  </a:lnTo>
                  <a:lnTo>
                    <a:pt x="20725" y="20645"/>
                  </a:lnTo>
                  <a:lnTo>
                    <a:pt x="20711" y="20645"/>
                  </a:lnTo>
                  <a:lnTo>
                    <a:pt x="20683" y="20676"/>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16" y="21584"/>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6"/>
                  </a:lnTo>
                  <a:lnTo>
                    <a:pt x="20909" y="20754"/>
                  </a:lnTo>
                  <a:lnTo>
                    <a:pt x="20909" y="20723"/>
                  </a:lnTo>
                  <a:lnTo>
                    <a:pt x="20895" y="20707"/>
                  </a:lnTo>
                  <a:lnTo>
                    <a:pt x="20880" y="20692"/>
                  </a:lnTo>
                  <a:lnTo>
                    <a:pt x="20852" y="20692"/>
                  </a:lnTo>
                  <a:lnTo>
                    <a:pt x="20838" y="20692"/>
                  </a:lnTo>
                  <a:lnTo>
                    <a:pt x="20782" y="20676"/>
                  </a:lnTo>
                  <a:lnTo>
                    <a:pt x="20739" y="20645"/>
                  </a:lnTo>
                  <a:close/>
                  <a:moveTo>
                    <a:pt x="2864" y="9774"/>
                  </a:moveTo>
                  <a:lnTo>
                    <a:pt x="2864" y="9774"/>
                  </a:lnTo>
                  <a:lnTo>
                    <a:pt x="2836" y="9821"/>
                  </a:lnTo>
                  <a:lnTo>
                    <a:pt x="2822" y="9868"/>
                  </a:lnTo>
                  <a:lnTo>
                    <a:pt x="2822" y="9978"/>
                  </a:lnTo>
                  <a:lnTo>
                    <a:pt x="2822" y="10009"/>
                  </a:lnTo>
                  <a:lnTo>
                    <a:pt x="2836" y="10025"/>
                  </a:lnTo>
                  <a:lnTo>
                    <a:pt x="2850" y="10040"/>
                  </a:lnTo>
                  <a:lnTo>
                    <a:pt x="2878" y="10040"/>
                  </a:lnTo>
                  <a:lnTo>
                    <a:pt x="2906" y="10040"/>
                  </a:lnTo>
                  <a:lnTo>
                    <a:pt x="2935" y="10040"/>
                  </a:lnTo>
                  <a:lnTo>
                    <a:pt x="2949" y="10025"/>
                  </a:lnTo>
                  <a:lnTo>
                    <a:pt x="2963" y="10009"/>
                  </a:lnTo>
                  <a:lnTo>
                    <a:pt x="2963" y="9978"/>
                  </a:lnTo>
                  <a:lnTo>
                    <a:pt x="2963" y="9946"/>
                  </a:lnTo>
                  <a:lnTo>
                    <a:pt x="2949" y="9884"/>
                  </a:lnTo>
                  <a:lnTo>
                    <a:pt x="2935" y="9837"/>
                  </a:lnTo>
                  <a:lnTo>
                    <a:pt x="2920" y="9790"/>
                  </a:lnTo>
                  <a:lnTo>
                    <a:pt x="2906" y="9774"/>
                  </a:lnTo>
                  <a:lnTo>
                    <a:pt x="2892" y="9758"/>
                  </a:lnTo>
                  <a:lnTo>
                    <a:pt x="2878" y="9758"/>
                  </a:lnTo>
                  <a:lnTo>
                    <a:pt x="2864" y="9774"/>
                  </a:lnTo>
                  <a:close/>
                  <a:moveTo>
                    <a:pt x="16126" y="11058"/>
                  </a:moveTo>
                  <a:lnTo>
                    <a:pt x="16126" y="11058"/>
                  </a:lnTo>
                  <a:lnTo>
                    <a:pt x="16154" y="11152"/>
                  </a:lnTo>
                  <a:lnTo>
                    <a:pt x="16154" y="11168"/>
                  </a:lnTo>
                  <a:lnTo>
                    <a:pt x="16168" y="11168"/>
                  </a:lnTo>
                  <a:lnTo>
                    <a:pt x="16196" y="11168"/>
                  </a:lnTo>
                  <a:lnTo>
                    <a:pt x="16239" y="11137"/>
                  </a:lnTo>
                  <a:lnTo>
                    <a:pt x="16267" y="11105"/>
                  </a:lnTo>
                  <a:lnTo>
                    <a:pt x="16281" y="11043"/>
                  </a:lnTo>
                  <a:lnTo>
                    <a:pt x="16281" y="11027"/>
                  </a:lnTo>
                  <a:lnTo>
                    <a:pt x="16281" y="10917"/>
                  </a:lnTo>
                  <a:lnTo>
                    <a:pt x="16281" y="10902"/>
                  </a:lnTo>
                  <a:lnTo>
                    <a:pt x="16267" y="10902"/>
                  </a:lnTo>
                  <a:lnTo>
                    <a:pt x="16239" y="10902"/>
                  </a:lnTo>
                  <a:lnTo>
                    <a:pt x="16140" y="10933"/>
                  </a:lnTo>
                  <a:lnTo>
                    <a:pt x="16112" y="10949"/>
                  </a:lnTo>
                  <a:lnTo>
                    <a:pt x="16112" y="10964"/>
                  </a:lnTo>
                  <a:lnTo>
                    <a:pt x="16098" y="10996"/>
                  </a:lnTo>
                  <a:lnTo>
                    <a:pt x="16112" y="11011"/>
                  </a:lnTo>
                  <a:lnTo>
                    <a:pt x="16126" y="11058"/>
                  </a:lnTo>
                  <a:close/>
                  <a:moveTo>
                    <a:pt x="2920" y="9476"/>
                  </a:moveTo>
                  <a:lnTo>
                    <a:pt x="2920" y="9476"/>
                  </a:lnTo>
                  <a:lnTo>
                    <a:pt x="2906" y="9461"/>
                  </a:lnTo>
                  <a:lnTo>
                    <a:pt x="2892" y="9445"/>
                  </a:lnTo>
                  <a:lnTo>
                    <a:pt x="2864" y="9445"/>
                  </a:lnTo>
                  <a:lnTo>
                    <a:pt x="2850" y="9461"/>
                  </a:lnTo>
                  <a:lnTo>
                    <a:pt x="2808" y="9476"/>
                  </a:lnTo>
                  <a:lnTo>
                    <a:pt x="2793" y="9492"/>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50"/>
                  </a:lnTo>
                  <a:lnTo>
                    <a:pt x="16239" y="15366"/>
                  </a:lnTo>
                  <a:lnTo>
                    <a:pt x="16239" y="15397"/>
                  </a:lnTo>
                  <a:lnTo>
                    <a:pt x="16253" y="15413"/>
                  </a:lnTo>
                  <a:lnTo>
                    <a:pt x="16267" y="15429"/>
                  </a:lnTo>
                  <a:lnTo>
                    <a:pt x="16309" y="15460"/>
                  </a:lnTo>
                  <a:lnTo>
                    <a:pt x="16394" y="15523"/>
                  </a:lnTo>
                  <a:lnTo>
                    <a:pt x="16408" y="15570"/>
                  </a:lnTo>
                  <a:lnTo>
                    <a:pt x="16422" y="15617"/>
                  </a:lnTo>
                  <a:lnTo>
                    <a:pt x="16422" y="15648"/>
                  </a:lnTo>
                  <a:lnTo>
                    <a:pt x="16422" y="15679"/>
                  </a:lnTo>
                  <a:lnTo>
                    <a:pt x="16436" y="15695"/>
                  </a:lnTo>
                  <a:lnTo>
                    <a:pt x="16465" y="15711"/>
                  </a:lnTo>
                  <a:lnTo>
                    <a:pt x="16479" y="15711"/>
                  </a:lnTo>
                  <a:lnTo>
                    <a:pt x="16507" y="15711"/>
                  </a:lnTo>
                  <a:lnTo>
                    <a:pt x="16592" y="15711"/>
                  </a:lnTo>
                  <a:lnTo>
                    <a:pt x="16634" y="15726"/>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057"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34"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415"/>
                  </a:lnTo>
                  <a:lnTo>
                    <a:pt x="18214" y="16306"/>
                  </a:lnTo>
                  <a:lnTo>
                    <a:pt x="18200" y="16259"/>
                  </a:lnTo>
                  <a:lnTo>
                    <a:pt x="18172" y="16227"/>
                  </a:lnTo>
                  <a:lnTo>
                    <a:pt x="18059" y="16196"/>
                  </a:lnTo>
                  <a:lnTo>
                    <a:pt x="18031" y="16165"/>
                  </a:lnTo>
                  <a:lnTo>
                    <a:pt x="18016" y="16118"/>
                  </a:lnTo>
                  <a:lnTo>
                    <a:pt x="18016" y="16086"/>
                  </a:lnTo>
                  <a:lnTo>
                    <a:pt x="18016" y="16024"/>
                  </a:lnTo>
                  <a:lnTo>
                    <a:pt x="18045" y="15977"/>
                  </a:lnTo>
                  <a:lnTo>
                    <a:pt x="18059" y="15961"/>
                  </a:lnTo>
                  <a:lnTo>
                    <a:pt x="18059" y="15945"/>
                  </a:lnTo>
                  <a:lnTo>
                    <a:pt x="18031" y="15930"/>
                  </a:lnTo>
                  <a:lnTo>
                    <a:pt x="17932" y="15883"/>
                  </a:lnTo>
                  <a:lnTo>
                    <a:pt x="17875" y="15851"/>
                  </a:lnTo>
                  <a:lnTo>
                    <a:pt x="17847" y="15805"/>
                  </a:lnTo>
                  <a:lnTo>
                    <a:pt x="17833" y="15773"/>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75" y="15554"/>
                  </a:lnTo>
                  <a:lnTo>
                    <a:pt x="1676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83" y="17997"/>
                  </a:ln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607" y="16854"/>
                  </a:lnTo>
                  <a:lnTo>
                    <a:pt x="17579" y="16807"/>
                  </a:lnTo>
                  <a:lnTo>
                    <a:pt x="17551" y="16682"/>
                  </a:lnTo>
                  <a:lnTo>
                    <a:pt x="17537" y="16666"/>
                  </a:lnTo>
                  <a:lnTo>
                    <a:pt x="17523" y="16666"/>
                  </a:lnTo>
                  <a:lnTo>
                    <a:pt x="17509"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845" y="17073"/>
                  </a:lnTo>
                  <a:lnTo>
                    <a:pt x="16789" y="17058"/>
                  </a:lnTo>
                  <a:lnTo>
                    <a:pt x="16747" y="17042"/>
                  </a:lnTo>
                  <a:lnTo>
                    <a:pt x="16733" y="17026"/>
                  </a:lnTo>
                  <a:lnTo>
                    <a:pt x="16718" y="17011"/>
                  </a:lnTo>
                  <a:lnTo>
                    <a:pt x="16718" y="16979"/>
                  </a:lnTo>
                  <a:lnTo>
                    <a:pt x="16733" y="16948"/>
                  </a:lnTo>
                  <a:lnTo>
                    <a:pt x="16747" y="16917"/>
                  </a:lnTo>
                  <a:lnTo>
                    <a:pt x="16803" y="16807"/>
                  </a:lnTo>
                  <a:lnTo>
                    <a:pt x="16817" y="16760"/>
                  </a:lnTo>
                  <a:lnTo>
                    <a:pt x="16817" y="16744"/>
                  </a:lnTo>
                  <a:lnTo>
                    <a:pt x="16817" y="16713"/>
                  </a:lnTo>
                  <a:lnTo>
                    <a:pt x="16803" y="16697"/>
                  </a:lnTo>
                  <a:lnTo>
                    <a:pt x="16789" y="16697"/>
                  </a:lnTo>
                  <a:lnTo>
                    <a:pt x="16620" y="16650"/>
                  </a:lnTo>
                  <a:lnTo>
                    <a:pt x="16507" y="16635"/>
                  </a:lnTo>
                  <a:lnTo>
                    <a:pt x="16479" y="16635"/>
                  </a:lnTo>
                  <a:lnTo>
                    <a:pt x="16436" y="16635"/>
                  </a:lnTo>
                  <a:lnTo>
                    <a:pt x="16394" y="16666"/>
                  </a:lnTo>
                  <a:lnTo>
                    <a:pt x="16309" y="16729"/>
                  </a:lnTo>
                  <a:lnTo>
                    <a:pt x="16267" y="16760"/>
                  </a:lnTo>
                  <a:lnTo>
                    <a:pt x="16168" y="16807"/>
                  </a:lnTo>
                  <a:lnTo>
                    <a:pt x="16126" y="16838"/>
                  </a:lnTo>
                  <a:lnTo>
                    <a:pt x="16084" y="16870"/>
                  </a:lnTo>
                  <a:lnTo>
                    <a:pt x="16055" y="16917"/>
                  </a:lnTo>
                  <a:lnTo>
                    <a:pt x="16041" y="16948"/>
                  </a:lnTo>
                  <a:lnTo>
                    <a:pt x="16013" y="16995"/>
                  </a:lnTo>
                  <a:lnTo>
                    <a:pt x="15971" y="17011"/>
                  </a:lnTo>
                  <a:lnTo>
                    <a:pt x="15886" y="16979"/>
                  </a:lnTo>
                  <a:lnTo>
                    <a:pt x="15858" y="16964"/>
                  </a:lnTo>
                  <a:lnTo>
                    <a:pt x="15801" y="16948"/>
                  </a:lnTo>
                  <a:lnTo>
                    <a:pt x="15759" y="16964"/>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172"/>
                  </a:lnTo>
                  <a:lnTo>
                    <a:pt x="14489" y="19297"/>
                  </a:lnTo>
                  <a:lnTo>
                    <a:pt x="14489" y="19485"/>
                  </a:lnTo>
                  <a:lnTo>
                    <a:pt x="14503" y="19532"/>
                  </a:lnTo>
                  <a:lnTo>
                    <a:pt x="14532" y="19579"/>
                  </a:lnTo>
                  <a:lnTo>
                    <a:pt x="14588" y="19658"/>
                  </a:lnTo>
                  <a:lnTo>
                    <a:pt x="14630" y="19689"/>
                  </a:lnTo>
                  <a:lnTo>
                    <a:pt x="14687" y="19689"/>
                  </a:lnTo>
                  <a:lnTo>
                    <a:pt x="14715" y="19689"/>
                  </a:lnTo>
                  <a:lnTo>
                    <a:pt x="14814" y="19673"/>
                  </a:lnTo>
                  <a:lnTo>
                    <a:pt x="14927" y="19642"/>
                  </a:lnTo>
                  <a:lnTo>
                    <a:pt x="15025" y="19595"/>
                  </a:lnTo>
                  <a:lnTo>
                    <a:pt x="15068" y="19564"/>
                  </a:lnTo>
                  <a:lnTo>
                    <a:pt x="15110" y="19548"/>
                  </a:lnTo>
                  <a:lnTo>
                    <a:pt x="15167" y="19548"/>
                  </a:lnTo>
                  <a:lnTo>
                    <a:pt x="15195" y="19548"/>
                  </a:lnTo>
                  <a:lnTo>
                    <a:pt x="15308" y="19517"/>
                  </a:lnTo>
                  <a:lnTo>
                    <a:pt x="15406" y="19485"/>
                  </a:lnTo>
                  <a:lnTo>
                    <a:pt x="15449" y="19454"/>
                  </a:lnTo>
                  <a:lnTo>
                    <a:pt x="15463" y="19423"/>
                  </a:lnTo>
                  <a:lnTo>
                    <a:pt x="15477" y="19391"/>
                  </a:lnTo>
                  <a:lnTo>
                    <a:pt x="15505" y="19360"/>
                  </a:lnTo>
                  <a:lnTo>
                    <a:pt x="15745" y="19266"/>
                  </a:lnTo>
                  <a:lnTo>
                    <a:pt x="15801" y="19250"/>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02" y="19689"/>
                  </a:lnTo>
                  <a:lnTo>
                    <a:pt x="16916" y="19689"/>
                  </a:lnTo>
                  <a:lnTo>
                    <a:pt x="16972" y="19705"/>
                  </a:lnTo>
                  <a:lnTo>
                    <a:pt x="17001" y="19752"/>
                  </a:lnTo>
                  <a:lnTo>
                    <a:pt x="17029" y="19799"/>
                  </a:lnTo>
                  <a:lnTo>
                    <a:pt x="17085" y="19893"/>
                  </a:lnTo>
                  <a:lnTo>
                    <a:pt x="17142" y="19955"/>
                  </a:lnTo>
                  <a:lnTo>
                    <a:pt x="17226" y="20034"/>
                  </a:lnTo>
                  <a:lnTo>
                    <a:pt x="17339" y="20128"/>
                  </a:lnTo>
                  <a:lnTo>
                    <a:pt x="17452" y="20175"/>
                  </a:lnTo>
                  <a:lnTo>
                    <a:pt x="17551" y="20206"/>
                  </a:lnTo>
                  <a:lnTo>
                    <a:pt x="17593" y="20222"/>
                  </a:lnTo>
                  <a:lnTo>
                    <a:pt x="17650" y="20206"/>
                  </a:lnTo>
                  <a:lnTo>
                    <a:pt x="17692" y="20190"/>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172" y="20112"/>
                  </a:lnTo>
                  <a:lnTo>
                    <a:pt x="18256" y="20081"/>
                  </a:lnTo>
                  <a:lnTo>
                    <a:pt x="18285" y="20065"/>
                  </a:lnTo>
                  <a:lnTo>
                    <a:pt x="18285" y="20018"/>
                  </a:lnTo>
                  <a:lnTo>
                    <a:pt x="18285" y="19987"/>
                  </a:lnTo>
                  <a:lnTo>
                    <a:pt x="18299" y="19924"/>
                  </a:lnTo>
                  <a:lnTo>
                    <a:pt x="18313" y="19877"/>
                  </a:lnTo>
                  <a:lnTo>
                    <a:pt x="18397" y="19673"/>
                  </a:lnTo>
                  <a:lnTo>
                    <a:pt x="18454" y="19564"/>
                  </a:lnTo>
                  <a:lnTo>
                    <a:pt x="18609" y="19063"/>
                  </a:lnTo>
                  <a:lnTo>
                    <a:pt x="18637" y="18937"/>
                  </a:lnTo>
                  <a:lnTo>
                    <a:pt x="18637" y="18765"/>
                  </a:lnTo>
                  <a:lnTo>
                    <a:pt x="18637" y="18640"/>
                  </a:lnTo>
                  <a:lnTo>
                    <a:pt x="18637" y="18530"/>
                  </a:lnTo>
                  <a:lnTo>
                    <a:pt x="18637" y="18405"/>
                  </a:lnTo>
                  <a:lnTo>
                    <a:pt x="18637" y="18373"/>
                  </a:lnTo>
                  <a:lnTo>
                    <a:pt x="18623" y="18326"/>
                  </a:lnTo>
                  <a:lnTo>
                    <a:pt x="18595" y="18279"/>
                  </a:lnTo>
                  <a:lnTo>
                    <a:pt x="18482" y="18201"/>
                  </a:lnTo>
                  <a:lnTo>
                    <a:pt x="18440" y="18154"/>
                  </a:lnTo>
                  <a:lnTo>
                    <a:pt x="18411" y="18107"/>
                  </a:lnTo>
                  <a:lnTo>
                    <a:pt x="18383" y="17997"/>
                  </a:lnTo>
                  <a:close/>
                  <a:moveTo>
                    <a:pt x="17791" y="20613"/>
                  </a:moveTo>
                  <a:lnTo>
                    <a:pt x="17791" y="20613"/>
                  </a:lnTo>
                  <a:lnTo>
                    <a:pt x="17777" y="20629"/>
                  </a:lnTo>
                  <a:lnTo>
                    <a:pt x="17763" y="20629"/>
                  </a:lnTo>
                  <a:lnTo>
                    <a:pt x="17748" y="20660"/>
                  </a:lnTo>
                  <a:lnTo>
                    <a:pt x="17763" y="20676"/>
                  </a:lnTo>
                  <a:lnTo>
                    <a:pt x="17791" y="20786"/>
                  </a:lnTo>
                  <a:lnTo>
                    <a:pt x="17805" y="20911"/>
                  </a:lnTo>
                  <a:lnTo>
                    <a:pt x="17805" y="20942"/>
                  </a:lnTo>
                  <a:lnTo>
                    <a:pt x="17819" y="20989"/>
                  </a:lnTo>
                  <a:lnTo>
                    <a:pt x="17861" y="21020"/>
                  </a:lnTo>
                  <a:lnTo>
                    <a:pt x="17904" y="21052"/>
                  </a:lnTo>
                  <a:lnTo>
                    <a:pt x="17918" y="21052"/>
                  </a:lnTo>
                  <a:lnTo>
                    <a:pt x="17946" y="21052"/>
                  </a:lnTo>
                  <a:lnTo>
                    <a:pt x="17960" y="21036"/>
                  </a:lnTo>
                  <a:lnTo>
                    <a:pt x="17974" y="21020"/>
                  </a:lnTo>
                  <a:lnTo>
                    <a:pt x="17988" y="20973"/>
                  </a:lnTo>
                  <a:lnTo>
                    <a:pt x="18031" y="20864"/>
                  </a:lnTo>
                  <a:lnTo>
                    <a:pt x="18073" y="20754"/>
                  </a:lnTo>
                  <a:lnTo>
                    <a:pt x="18087" y="20629"/>
                  </a:lnTo>
                  <a:lnTo>
                    <a:pt x="18087" y="20613"/>
                  </a:lnTo>
                  <a:lnTo>
                    <a:pt x="18087" y="20582"/>
                  </a:lnTo>
                  <a:lnTo>
                    <a:pt x="18073" y="20566"/>
                  </a:lnTo>
                  <a:lnTo>
                    <a:pt x="18059" y="20566"/>
                  </a:lnTo>
                  <a:lnTo>
                    <a:pt x="18031" y="20566"/>
                  </a:lnTo>
                  <a:lnTo>
                    <a:pt x="18002" y="20598"/>
                  </a:lnTo>
                  <a:lnTo>
                    <a:pt x="17946" y="20613"/>
                  </a:lnTo>
                  <a:lnTo>
                    <a:pt x="17889" y="20613"/>
                  </a:lnTo>
                  <a:lnTo>
                    <a:pt x="17791" y="20613"/>
                  </a:lnTo>
                  <a:close/>
                  <a:moveTo>
                    <a:pt x="17480" y="7503"/>
                  </a:moveTo>
                  <a:lnTo>
                    <a:pt x="17480" y="7503"/>
                  </a:lnTo>
                  <a:lnTo>
                    <a:pt x="17466" y="7472"/>
                  </a:lnTo>
                  <a:lnTo>
                    <a:pt x="17466" y="7503"/>
                  </a:lnTo>
                  <a:lnTo>
                    <a:pt x="17466" y="7534"/>
                  </a:lnTo>
                  <a:lnTo>
                    <a:pt x="17452" y="7644"/>
                  </a:lnTo>
                  <a:lnTo>
                    <a:pt x="17410" y="7769"/>
                  </a:lnTo>
                  <a:lnTo>
                    <a:pt x="17410" y="7816"/>
                  </a:lnTo>
                  <a:lnTo>
                    <a:pt x="17424" y="7879"/>
                  </a:lnTo>
                  <a:lnTo>
                    <a:pt x="17438" y="7926"/>
                  </a:lnTo>
                  <a:lnTo>
                    <a:pt x="17452" y="7973"/>
                  </a:lnTo>
                  <a:lnTo>
                    <a:pt x="17466" y="8035"/>
                  </a:lnTo>
                  <a:lnTo>
                    <a:pt x="17466" y="8521"/>
                  </a:lnTo>
                  <a:lnTo>
                    <a:pt x="17466" y="8646"/>
                  </a:lnTo>
                  <a:lnTo>
                    <a:pt x="17466" y="8756"/>
                  </a:lnTo>
                  <a:lnTo>
                    <a:pt x="17480" y="8803"/>
                  </a:lnTo>
                  <a:lnTo>
                    <a:pt x="17523" y="8834"/>
                  </a:lnTo>
                  <a:lnTo>
                    <a:pt x="17621" y="8881"/>
                  </a:lnTo>
                  <a:lnTo>
                    <a:pt x="17650" y="8881"/>
                  </a:lnTo>
                  <a:lnTo>
                    <a:pt x="17636" y="8850"/>
                  </a:lnTo>
                  <a:lnTo>
                    <a:pt x="17565" y="8725"/>
                  </a:lnTo>
                  <a:lnTo>
                    <a:pt x="17537" y="8662"/>
                  </a:lnTo>
                  <a:lnTo>
                    <a:pt x="17537" y="8599"/>
                  </a:lnTo>
                  <a:lnTo>
                    <a:pt x="17537" y="8568"/>
                  </a:lnTo>
                  <a:lnTo>
                    <a:pt x="17537" y="8521"/>
                  </a:lnTo>
                  <a:lnTo>
                    <a:pt x="17551" y="8458"/>
                  </a:lnTo>
                  <a:lnTo>
                    <a:pt x="17579" y="8411"/>
                  </a:lnTo>
                  <a:lnTo>
                    <a:pt x="17607" y="8380"/>
                  </a:lnTo>
                  <a:lnTo>
                    <a:pt x="17621" y="8380"/>
                  </a:lnTo>
                  <a:lnTo>
                    <a:pt x="17636" y="8396"/>
                  </a:lnTo>
                  <a:lnTo>
                    <a:pt x="17650" y="8411"/>
                  </a:lnTo>
                  <a:lnTo>
                    <a:pt x="17650" y="8380"/>
                  </a:lnTo>
                  <a:lnTo>
                    <a:pt x="17551" y="7879"/>
                  </a:lnTo>
                  <a:lnTo>
                    <a:pt x="17537" y="7753"/>
                  </a:lnTo>
                  <a:lnTo>
                    <a:pt x="17537" y="7738"/>
                  </a:lnTo>
                  <a:lnTo>
                    <a:pt x="17509" y="7612"/>
                  </a:lnTo>
                  <a:lnTo>
                    <a:pt x="17480" y="7503"/>
                  </a:lnTo>
                  <a:close/>
                  <a:moveTo>
                    <a:pt x="17353" y="9163"/>
                  </a:moveTo>
                  <a:lnTo>
                    <a:pt x="17353" y="9163"/>
                  </a:lnTo>
                  <a:lnTo>
                    <a:pt x="17339" y="9210"/>
                  </a:lnTo>
                  <a:lnTo>
                    <a:pt x="17325" y="9257"/>
                  </a:lnTo>
                  <a:lnTo>
                    <a:pt x="17325" y="9367"/>
                  </a:lnTo>
                  <a:lnTo>
                    <a:pt x="17311" y="9429"/>
                  </a:lnTo>
                  <a:lnTo>
                    <a:pt x="17297" y="9492"/>
                  </a:lnTo>
                  <a:lnTo>
                    <a:pt x="17283" y="9523"/>
                  </a:lnTo>
                  <a:lnTo>
                    <a:pt x="17255" y="9586"/>
                  </a:lnTo>
                  <a:lnTo>
                    <a:pt x="17255" y="9649"/>
                  </a:lnTo>
                  <a:lnTo>
                    <a:pt x="17255" y="9680"/>
                  </a:lnTo>
                  <a:lnTo>
                    <a:pt x="17269" y="9696"/>
                  </a:lnTo>
                  <a:lnTo>
                    <a:pt x="17283" y="9680"/>
                  </a:lnTo>
                  <a:lnTo>
                    <a:pt x="17353" y="9555"/>
                  </a:lnTo>
                  <a:lnTo>
                    <a:pt x="17382" y="9539"/>
                  </a:lnTo>
                  <a:lnTo>
                    <a:pt x="17396" y="9539"/>
                  </a:lnTo>
                  <a:lnTo>
                    <a:pt x="17410" y="9539"/>
                  </a:lnTo>
                  <a:lnTo>
                    <a:pt x="17438" y="9555"/>
                  </a:lnTo>
                  <a:lnTo>
                    <a:pt x="17494" y="9617"/>
                  </a:lnTo>
                  <a:lnTo>
                    <a:pt x="17509" y="9633"/>
                  </a:lnTo>
                  <a:lnTo>
                    <a:pt x="17523" y="9633"/>
                  </a:lnTo>
                  <a:lnTo>
                    <a:pt x="17537" y="9617"/>
                  </a:lnTo>
                  <a:lnTo>
                    <a:pt x="17551" y="9602"/>
                  </a:lnTo>
                  <a:lnTo>
                    <a:pt x="17579" y="9555"/>
                  </a:lnTo>
                  <a:lnTo>
                    <a:pt x="17607" y="9508"/>
                  </a:lnTo>
                  <a:lnTo>
                    <a:pt x="17650" y="9476"/>
                  </a:lnTo>
                  <a:lnTo>
                    <a:pt x="17692" y="9461"/>
                  </a:lnTo>
                  <a:lnTo>
                    <a:pt x="17777" y="9382"/>
                  </a:lnTo>
                  <a:lnTo>
                    <a:pt x="17833" y="9320"/>
                  </a:lnTo>
                  <a:lnTo>
                    <a:pt x="17847" y="9304"/>
                  </a:lnTo>
                  <a:lnTo>
                    <a:pt x="17847" y="9288"/>
                  </a:lnTo>
                  <a:lnTo>
                    <a:pt x="17833" y="9273"/>
                  </a:lnTo>
                  <a:lnTo>
                    <a:pt x="17819" y="9273"/>
                  </a:lnTo>
                  <a:lnTo>
                    <a:pt x="17791" y="9273"/>
                  </a:lnTo>
                  <a:lnTo>
                    <a:pt x="17678" y="9257"/>
                  </a:lnTo>
                  <a:lnTo>
                    <a:pt x="17579" y="9226"/>
                  </a:lnTo>
                  <a:lnTo>
                    <a:pt x="17480" y="9163"/>
                  </a:lnTo>
                  <a:lnTo>
                    <a:pt x="17438" y="9148"/>
                  </a:lnTo>
                  <a:lnTo>
                    <a:pt x="17396" y="9148"/>
                  </a:lnTo>
                  <a:lnTo>
                    <a:pt x="17353" y="9163"/>
                  </a:lnTo>
                  <a:close/>
                  <a:moveTo>
                    <a:pt x="17198" y="10056"/>
                  </a:moveTo>
                  <a:lnTo>
                    <a:pt x="17198" y="10056"/>
                  </a:lnTo>
                  <a:lnTo>
                    <a:pt x="17156" y="10181"/>
                  </a:lnTo>
                  <a:lnTo>
                    <a:pt x="17142" y="10213"/>
                  </a:lnTo>
                  <a:lnTo>
                    <a:pt x="17114" y="10260"/>
                  </a:lnTo>
                  <a:lnTo>
                    <a:pt x="17071" y="10307"/>
                  </a:lnTo>
                  <a:lnTo>
                    <a:pt x="17029" y="10322"/>
                  </a:lnTo>
                  <a:lnTo>
                    <a:pt x="16930" y="10385"/>
                  </a:lnTo>
                  <a:lnTo>
                    <a:pt x="16747" y="10542"/>
                  </a:lnTo>
                  <a:lnTo>
                    <a:pt x="16704" y="10573"/>
                  </a:lnTo>
                  <a:lnTo>
                    <a:pt x="16648" y="10573"/>
                  </a:lnTo>
                  <a:lnTo>
                    <a:pt x="16620" y="10573"/>
                  </a:lnTo>
                  <a:lnTo>
                    <a:pt x="16507" y="10604"/>
                  </a:lnTo>
                  <a:lnTo>
                    <a:pt x="16408" y="10636"/>
                  </a:lnTo>
                  <a:lnTo>
                    <a:pt x="16366" y="10667"/>
                  </a:lnTo>
                  <a:lnTo>
                    <a:pt x="16352" y="10698"/>
                  </a:lnTo>
                  <a:lnTo>
                    <a:pt x="16380" y="10792"/>
                  </a:lnTo>
                  <a:lnTo>
                    <a:pt x="16408" y="10902"/>
                  </a:lnTo>
                  <a:lnTo>
                    <a:pt x="16422" y="10917"/>
                  </a:lnTo>
                  <a:lnTo>
                    <a:pt x="16436" y="10933"/>
                  </a:lnTo>
                  <a:lnTo>
                    <a:pt x="16450" y="10933"/>
                  </a:lnTo>
                  <a:lnTo>
                    <a:pt x="16465" y="10917"/>
                  </a:lnTo>
                  <a:lnTo>
                    <a:pt x="16521" y="10855"/>
                  </a:lnTo>
                  <a:lnTo>
                    <a:pt x="16563" y="10823"/>
                  </a:lnTo>
                  <a:lnTo>
                    <a:pt x="16606" y="10808"/>
                  </a:lnTo>
                  <a:lnTo>
                    <a:pt x="16634" y="10792"/>
                  </a:lnTo>
                  <a:lnTo>
                    <a:pt x="16662" y="10777"/>
                  </a:lnTo>
                  <a:lnTo>
                    <a:pt x="16690" y="10761"/>
                  </a:lnTo>
                  <a:lnTo>
                    <a:pt x="16704" y="10777"/>
                  </a:lnTo>
                  <a:lnTo>
                    <a:pt x="16718" y="10777"/>
                  </a:lnTo>
                  <a:lnTo>
                    <a:pt x="16747" y="10761"/>
                  </a:lnTo>
                  <a:lnTo>
                    <a:pt x="16803" y="10698"/>
                  </a:lnTo>
                  <a:lnTo>
                    <a:pt x="16845" y="10667"/>
                  </a:lnTo>
                  <a:lnTo>
                    <a:pt x="16874" y="10651"/>
                  </a:lnTo>
                  <a:lnTo>
                    <a:pt x="16958" y="10651"/>
                  </a:lnTo>
                  <a:lnTo>
                    <a:pt x="16987" y="10651"/>
                  </a:lnTo>
                  <a:lnTo>
                    <a:pt x="17085" y="10651"/>
                  </a:lnTo>
                  <a:lnTo>
                    <a:pt x="17156" y="10651"/>
                  </a:lnTo>
                  <a:lnTo>
                    <a:pt x="17184" y="10651"/>
                  </a:lnTo>
                  <a:lnTo>
                    <a:pt x="17212" y="10620"/>
                  </a:lnTo>
                  <a:lnTo>
                    <a:pt x="17241" y="10573"/>
                  </a:lnTo>
                  <a:lnTo>
                    <a:pt x="17255" y="10510"/>
                  </a:lnTo>
                  <a:lnTo>
                    <a:pt x="17255" y="10416"/>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1" y="9868"/>
                  </a:lnTo>
                  <a:lnTo>
                    <a:pt x="17198" y="10056"/>
                  </a:lnTo>
                  <a:close/>
                </a:path>
              </a:pathLst>
            </a:custGeom>
            <a:solidFill>
              <a:schemeClr val="tx2">
                <a:lumMod val="50000"/>
                <a:alpha val="40000"/>
              </a:schemeClr>
            </a:solidFill>
            <a:ln>
              <a:round/>
            </a:ln>
          </p:spPr>
          <p:txBody>
            <a:bodyPr lIns="0" tIns="0" rIns="0" bIns="0" anchor="ctr"/>
            <a:lstStyle/>
            <a:p>
              <a:pPr marL="30475" marR="30475" defTabSz="685709">
                <a:defRPr sz="1400" b="1">
                  <a:solidFill>
                    <a:srgbClr val="FFFFFF"/>
                  </a:solidFill>
                  <a:uFill>
                    <a:solidFill>
                      <a:srgbClr val="FFFFFF"/>
                    </a:solidFill>
                  </a:uFill>
                  <a:latin typeface="Arial"/>
                  <a:ea typeface="Arial"/>
                  <a:cs typeface="Arial"/>
                  <a:sym typeface="Arial"/>
                </a:defRPr>
              </a:pPr>
              <a:endParaRPr sz="1050">
                <a:latin typeface="Lato" charset="0"/>
                <a:ea typeface="Lato" charset="0"/>
                <a:cs typeface="Lato" charset="0"/>
              </a:endParaRPr>
            </a:p>
          </p:txBody>
        </p:sp>
        <p:sp>
          <p:nvSpPr>
            <p:cNvPr id="9" name="Shape 140">
              <a:extLst>
                <a:ext uri="{FF2B5EF4-FFF2-40B4-BE49-F238E27FC236}">
                  <a16:creationId xmlns:a16="http://schemas.microsoft.com/office/drawing/2014/main" id="{0BF054FD-10CF-4906-8AD7-0C7907487FB2}"/>
                </a:ext>
              </a:extLst>
            </p:cNvPr>
            <p:cNvSpPr/>
            <p:nvPr/>
          </p:nvSpPr>
          <p:spPr>
            <a:xfrm>
              <a:off x="4340596" y="5255498"/>
              <a:ext cx="3322013" cy="4542235"/>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169"/>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256" y="2433"/>
                  </a:lnTo>
                  <a:lnTo>
                    <a:pt x="16305" y="2433"/>
                  </a:lnTo>
                  <a:lnTo>
                    <a:pt x="16403" y="2433"/>
                  </a:lnTo>
                  <a:lnTo>
                    <a:pt x="16481" y="2419"/>
                  </a:lnTo>
                  <a:lnTo>
                    <a:pt x="16579" y="2419"/>
                  </a:lnTo>
                  <a:lnTo>
                    <a:pt x="16647" y="2419"/>
                  </a:lnTo>
                  <a:lnTo>
                    <a:pt x="16725" y="2419"/>
                  </a:lnTo>
                  <a:lnTo>
                    <a:pt x="16793" y="2433"/>
                  </a:lnTo>
                  <a:lnTo>
                    <a:pt x="16842" y="2455"/>
                  </a:lnTo>
                  <a:lnTo>
                    <a:pt x="16891" y="2491"/>
                  </a:lnTo>
                  <a:lnTo>
                    <a:pt x="16920" y="2548"/>
                  </a:lnTo>
                  <a:lnTo>
                    <a:pt x="16969" y="2598"/>
                  </a:lnTo>
                  <a:lnTo>
                    <a:pt x="16999" y="2634"/>
                  </a:lnTo>
                  <a:lnTo>
                    <a:pt x="17047" y="2670"/>
                  </a:lnTo>
                  <a:lnTo>
                    <a:pt x="17096" y="2705"/>
                  </a:lnTo>
                  <a:lnTo>
                    <a:pt x="17116" y="2763"/>
                  </a:lnTo>
                  <a:lnTo>
                    <a:pt x="17165" y="2798"/>
                  </a:lnTo>
                  <a:lnTo>
                    <a:pt x="17194" y="2870"/>
                  </a:lnTo>
                  <a:lnTo>
                    <a:pt x="17194" y="2942"/>
                  </a:lnTo>
                  <a:lnTo>
                    <a:pt x="17194" y="3035"/>
                  </a:lnTo>
                  <a:lnTo>
                    <a:pt x="17165" y="3085"/>
                  </a:lnTo>
                  <a:lnTo>
                    <a:pt x="17165" y="3142"/>
                  </a:lnTo>
                  <a:lnTo>
                    <a:pt x="17165" y="3178"/>
                  </a:lnTo>
                  <a:lnTo>
                    <a:pt x="17165" y="3214"/>
                  </a:lnTo>
                  <a:lnTo>
                    <a:pt x="17165" y="3228"/>
                  </a:lnTo>
                  <a:lnTo>
                    <a:pt x="17194" y="3228"/>
                  </a:lnTo>
                  <a:lnTo>
                    <a:pt x="17243" y="3249"/>
                  </a:lnTo>
                  <a:lnTo>
                    <a:pt x="17292" y="3249"/>
                  </a:lnTo>
                  <a:lnTo>
                    <a:pt x="17341" y="3249"/>
                  </a:lnTo>
                  <a:lnTo>
                    <a:pt x="17360" y="3264"/>
                  </a:lnTo>
                  <a:lnTo>
                    <a:pt x="17409" y="3264"/>
                  </a:lnTo>
                  <a:lnTo>
                    <a:pt x="17409" y="3285"/>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341"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389" y="3593"/>
                  </a:lnTo>
                  <a:lnTo>
                    <a:pt x="17438" y="3593"/>
                  </a:lnTo>
                  <a:lnTo>
                    <a:pt x="17487" y="3571"/>
                  </a:lnTo>
                  <a:lnTo>
                    <a:pt x="17507" y="3557"/>
                  </a:lnTo>
                  <a:lnTo>
                    <a:pt x="17536" y="3536"/>
                  </a:lnTo>
                  <a:lnTo>
                    <a:pt x="17565" y="3521"/>
                  </a:lnTo>
                  <a:lnTo>
                    <a:pt x="17585" y="3500"/>
                  </a:lnTo>
                  <a:lnTo>
                    <a:pt x="17585" y="3485"/>
                  </a:lnTo>
                  <a:lnTo>
                    <a:pt x="17614" y="3464"/>
                  </a:lnTo>
                  <a:lnTo>
                    <a:pt x="17634" y="3464"/>
                  </a:lnTo>
                  <a:lnTo>
                    <a:pt x="17663" y="3464"/>
                  </a:lnTo>
                  <a:lnTo>
                    <a:pt x="17683" y="3450"/>
                  </a:lnTo>
                  <a:lnTo>
                    <a:pt x="17731" y="3485"/>
                  </a:lnTo>
                  <a:lnTo>
                    <a:pt x="17731" y="3536"/>
                  </a:lnTo>
                  <a:lnTo>
                    <a:pt x="17731" y="3607"/>
                  </a:lnTo>
                  <a:lnTo>
                    <a:pt x="17712" y="3664"/>
                  </a:lnTo>
                  <a:lnTo>
                    <a:pt x="17683" y="3679"/>
                  </a:lnTo>
                  <a:lnTo>
                    <a:pt x="17634" y="3679"/>
                  </a:lnTo>
                  <a:lnTo>
                    <a:pt x="17614" y="3700"/>
                  </a:lnTo>
                  <a:lnTo>
                    <a:pt x="17565" y="3715"/>
                  </a:lnTo>
                  <a:lnTo>
                    <a:pt x="17507" y="3736"/>
                  </a:lnTo>
                  <a:lnTo>
                    <a:pt x="17458" y="3772"/>
                  </a:lnTo>
                  <a:lnTo>
                    <a:pt x="17438" y="3786"/>
                  </a:lnTo>
                  <a:lnTo>
                    <a:pt x="17389" y="3808"/>
                  </a:lnTo>
                  <a:lnTo>
                    <a:pt x="17360" y="3843"/>
                  </a:lnTo>
                  <a:lnTo>
                    <a:pt x="17360" y="3901"/>
                  </a:lnTo>
                  <a:lnTo>
                    <a:pt x="17341" y="3972"/>
                  </a:lnTo>
                  <a:lnTo>
                    <a:pt x="17311" y="4044"/>
                  </a:lnTo>
                  <a:lnTo>
                    <a:pt x="17311" y="409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09"/>
                  </a:lnTo>
                  <a:lnTo>
                    <a:pt x="17614" y="4566"/>
                  </a:lnTo>
                  <a:lnTo>
                    <a:pt x="17634" y="4602"/>
                  </a:lnTo>
                  <a:lnTo>
                    <a:pt x="17683" y="4638"/>
                  </a:lnTo>
                  <a:lnTo>
                    <a:pt x="17731" y="4674"/>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445" y="4996"/>
                  </a:lnTo>
                  <a:lnTo>
                    <a:pt x="18523" y="4996"/>
                  </a:lnTo>
                  <a:lnTo>
                    <a:pt x="18591" y="4981"/>
                  </a:lnTo>
                  <a:lnTo>
                    <a:pt x="18640" y="4981"/>
                  </a:lnTo>
                  <a:lnTo>
                    <a:pt x="18699" y="4981"/>
                  </a:lnTo>
                  <a:lnTo>
                    <a:pt x="18747" y="4981"/>
                  </a:lnTo>
                  <a:lnTo>
                    <a:pt x="18796" y="4996"/>
                  </a:lnTo>
                  <a:lnTo>
                    <a:pt x="18816" y="5017"/>
                  </a:lnTo>
                  <a:lnTo>
                    <a:pt x="18845" y="5031"/>
                  </a:lnTo>
                  <a:lnTo>
                    <a:pt x="18865" y="5053"/>
                  </a:lnTo>
                  <a:lnTo>
                    <a:pt x="18865" y="5067"/>
                  </a:lnTo>
                  <a:lnTo>
                    <a:pt x="18894" y="5067"/>
                  </a:lnTo>
                  <a:lnTo>
                    <a:pt x="18913" y="5089"/>
                  </a:lnTo>
                  <a:lnTo>
                    <a:pt x="18943" y="5089"/>
                  </a:lnTo>
                  <a:lnTo>
                    <a:pt x="18992" y="5089"/>
                  </a:lnTo>
                  <a:lnTo>
                    <a:pt x="19040" y="5089"/>
                  </a:lnTo>
                  <a:lnTo>
                    <a:pt x="19089" y="5089"/>
                  </a:lnTo>
                  <a:lnTo>
                    <a:pt x="19109" y="5089"/>
                  </a:lnTo>
                  <a:lnTo>
                    <a:pt x="19187" y="5067"/>
                  </a:lnTo>
                  <a:lnTo>
                    <a:pt x="19207" y="5067"/>
                  </a:lnTo>
                  <a:lnTo>
                    <a:pt x="19255" y="5053"/>
                  </a:lnTo>
                  <a:lnTo>
                    <a:pt x="19314" y="5031"/>
                  </a:lnTo>
                  <a:lnTo>
                    <a:pt x="19334" y="5017"/>
                  </a:lnTo>
                  <a:lnTo>
                    <a:pt x="19363" y="4996"/>
                  </a:lnTo>
                  <a:lnTo>
                    <a:pt x="19382" y="4960"/>
                  </a:lnTo>
                  <a:lnTo>
                    <a:pt x="19382" y="4946"/>
                  </a:lnTo>
                  <a:lnTo>
                    <a:pt x="19382" y="4874"/>
                  </a:lnTo>
                  <a:lnTo>
                    <a:pt x="19382" y="4817"/>
                  </a:lnTo>
                  <a:lnTo>
                    <a:pt x="19382" y="4781"/>
                  </a:lnTo>
                  <a:lnTo>
                    <a:pt x="19382" y="4767"/>
                  </a:lnTo>
                  <a:lnTo>
                    <a:pt x="19382" y="4731"/>
                  </a:lnTo>
                  <a:lnTo>
                    <a:pt x="19412" y="4709"/>
                  </a:lnTo>
                  <a:lnTo>
                    <a:pt x="19431" y="4695"/>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19998" y="3808"/>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858" y="3142"/>
                  </a:lnTo>
                  <a:lnTo>
                    <a:pt x="20906" y="3106"/>
                  </a:lnTo>
                  <a:lnTo>
                    <a:pt x="20985" y="3070"/>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36" y="2705"/>
                  </a:lnTo>
                  <a:lnTo>
                    <a:pt x="20955" y="2691"/>
                  </a:lnTo>
                  <a:lnTo>
                    <a:pt x="20955" y="2655"/>
                  </a:lnTo>
                  <a:lnTo>
                    <a:pt x="20936" y="2619"/>
                  </a:lnTo>
                  <a:lnTo>
                    <a:pt x="20887" y="2619"/>
                  </a:lnTo>
                  <a:lnTo>
                    <a:pt x="20789" y="2619"/>
                  </a:lnTo>
                  <a:lnTo>
                    <a:pt x="20760" y="2634"/>
                  </a:lnTo>
                  <a:lnTo>
                    <a:pt x="20760" y="2619"/>
                  </a:lnTo>
                  <a:lnTo>
                    <a:pt x="20809" y="2598"/>
                  </a:lnTo>
                  <a:lnTo>
                    <a:pt x="20906" y="2562"/>
                  </a:lnTo>
                  <a:lnTo>
                    <a:pt x="21004" y="2548"/>
                  </a:lnTo>
                  <a:lnTo>
                    <a:pt x="21082" y="2526"/>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1180" y="2312"/>
                  </a:lnTo>
                  <a:lnTo>
                    <a:pt x="21112" y="2312"/>
                  </a:lnTo>
                  <a:lnTo>
                    <a:pt x="21033" y="2312"/>
                  </a:lnTo>
                  <a:lnTo>
                    <a:pt x="20955" y="2312"/>
                  </a:lnTo>
                  <a:lnTo>
                    <a:pt x="20906" y="2312"/>
                  </a:lnTo>
                  <a:lnTo>
                    <a:pt x="20887" y="2326"/>
                  </a:lnTo>
                  <a:lnTo>
                    <a:pt x="20858" y="2326"/>
                  </a:lnTo>
                  <a:lnTo>
                    <a:pt x="20858" y="2312"/>
                  </a:lnTo>
                  <a:lnTo>
                    <a:pt x="20887" y="2290"/>
                  </a:lnTo>
                  <a:lnTo>
                    <a:pt x="20936" y="2276"/>
                  </a:lnTo>
                  <a:lnTo>
                    <a:pt x="20985" y="2276"/>
                  </a:lnTo>
                  <a:lnTo>
                    <a:pt x="21033"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887" y="2111"/>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97"/>
                  </a:lnTo>
                  <a:lnTo>
                    <a:pt x="21004" y="1861"/>
                  </a:lnTo>
                  <a:lnTo>
                    <a:pt x="21033" y="1839"/>
                  </a:lnTo>
                  <a:lnTo>
                    <a:pt x="21033" y="1825"/>
                  </a:lnTo>
                  <a:lnTo>
                    <a:pt x="21033" y="1804"/>
                  </a:lnTo>
                  <a:lnTo>
                    <a:pt x="21004" y="1789"/>
                  </a:lnTo>
                  <a:lnTo>
                    <a:pt x="20985" y="1789"/>
                  </a:lnTo>
                  <a:lnTo>
                    <a:pt x="20936" y="1768"/>
                  </a:lnTo>
                  <a:lnTo>
                    <a:pt x="20906" y="1753"/>
                  </a:lnTo>
                  <a:lnTo>
                    <a:pt x="20906" y="1732"/>
                  </a:lnTo>
                  <a:lnTo>
                    <a:pt x="20906" y="1718"/>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447" y="1446"/>
                  </a:lnTo>
                  <a:lnTo>
                    <a:pt x="20389" y="1446"/>
                  </a:lnTo>
                  <a:lnTo>
                    <a:pt x="20369" y="1446"/>
                  </a:lnTo>
                  <a:lnTo>
                    <a:pt x="20340" y="1424"/>
                  </a:lnTo>
                  <a:lnTo>
                    <a:pt x="20340" y="1410"/>
                  </a:lnTo>
                  <a:lnTo>
                    <a:pt x="20320" y="1410"/>
                  </a:lnTo>
                  <a:lnTo>
                    <a:pt x="20291" y="1388"/>
                  </a:lnTo>
                  <a:lnTo>
                    <a:pt x="20271" y="1388"/>
                  </a:lnTo>
                  <a:lnTo>
                    <a:pt x="20223" y="1388"/>
                  </a:lnTo>
                  <a:lnTo>
                    <a:pt x="20144" y="1388"/>
                  </a:lnTo>
                  <a:lnTo>
                    <a:pt x="20076" y="1317"/>
                  </a:lnTo>
                  <a:lnTo>
                    <a:pt x="20047" y="1245"/>
                  </a:lnTo>
                  <a:lnTo>
                    <a:pt x="20027" y="1152"/>
                  </a:lnTo>
                  <a:lnTo>
                    <a:pt x="20027" y="1102"/>
                  </a:lnTo>
                  <a:lnTo>
                    <a:pt x="20027" y="1045"/>
                  </a:lnTo>
                  <a:lnTo>
                    <a:pt x="20027" y="1009"/>
                  </a:lnTo>
                  <a:lnTo>
                    <a:pt x="19998" y="959"/>
                  </a:lnTo>
                  <a:lnTo>
                    <a:pt x="19978" y="923"/>
                  </a:lnTo>
                  <a:lnTo>
                    <a:pt x="19978" y="866"/>
                  </a:lnTo>
                  <a:lnTo>
                    <a:pt x="19998" y="794"/>
                  </a:lnTo>
                  <a:lnTo>
                    <a:pt x="19998" y="737"/>
                  </a:lnTo>
                  <a:lnTo>
                    <a:pt x="19998" y="723"/>
                  </a:lnTo>
                  <a:lnTo>
                    <a:pt x="19978" y="701"/>
                  </a:lnTo>
                  <a:lnTo>
                    <a:pt x="19949" y="701"/>
                  </a:lnTo>
                  <a:lnTo>
                    <a:pt x="19929" y="687"/>
                  </a:lnTo>
                  <a:lnTo>
                    <a:pt x="19881" y="687"/>
                  </a:lnTo>
                  <a:lnTo>
                    <a:pt x="19851" y="701"/>
                  </a:lnTo>
                  <a:lnTo>
                    <a:pt x="19822"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509" y="938"/>
                  </a:lnTo>
                  <a:lnTo>
                    <a:pt x="19480" y="938"/>
                  </a:lnTo>
                  <a:lnTo>
                    <a:pt x="19461" y="959"/>
                  </a:lnTo>
                  <a:lnTo>
                    <a:pt x="19461" y="938"/>
                  </a:lnTo>
                  <a:lnTo>
                    <a:pt x="19431" y="938"/>
                  </a:lnTo>
                  <a:lnTo>
                    <a:pt x="19412" y="923"/>
                  </a:lnTo>
                  <a:lnTo>
                    <a:pt x="19382" y="902"/>
                  </a:lnTo>
                  <a:lnTo>
                    <a:pt x="19363" y="902"/>
                  </a:lnTo>
                  <a:lnTo>
                    <a:pt x="19334" y="902"/>
                  </a:lnTo>
                  <a:lnTo>
                    <a:pt x="19314" y="923"/>
                  </a:lnTo>
                  <a:lnTo>
                    <a:pt x="19285" y="938"/>
                  </a:lnTo>
                  <a:lnTo>
                    <a:pt x="19255" y="959"/>
                  </a:lnTo>
                  <a:lnTo>
                    <a:pt x="19236" y="973"/>
                  </a:lnTo>
                  <a:lnTo>
                    <a:pt x="19187" y="1009"/>
                  </a:lnTo>
                  <a:lnTo>
                    <a:pt x="19187" y="995"/>
                  </a:lnTo>
                  <a:lnTo>
                    <a:pt x="19187" y="973"/>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92" y="794"/>
                  </a:lnTo>
                  <a:lnTo>
                    <a:pt x="18943" y="794"/>
                  </a:lnTo>
                  <a:lnTo>
                    <a:pt x="18894" y="773"/>
                  </a:lnTo>
                  <a:lnTo>
                    <a:pt x="18865" y="773"/>
                  </a:lnTo>
                  <a:lnTo>
                    <a:pt x="18816" y="773"/>
                  </a:lnTo>
                  <a:lnTo>
                    <a:pt x="18796" y="773"/>
                  </a:lnTo>
                  <a:lnTo>
                    <a:pt x="18747" y="773"/>
                  </a:lnTo>
                  <a:lnTo>
                    <a:pt x="18718" y="773"/>
                  </a:lnTo>
                  <a:lnTo>
                    <a:pt x="18699" y="794"/>
                  </a:lnTo>
                  <a:lnTo>
                    <a:pt x="1866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58" y="1152"/>
                  </a:lnTo>
                  <a:lnTo>
                    <a:pt x="17829" y="1174"/>
                  </a:lnTo>
                  <a:lnTo>
                    <a:pt x="17780" y="1188"/>
                  </a:lnTo>
                  <a:lnTo>
                    <a:pt x="17731" y="1188"/>
                  </a:lnTo>
                  <a:lnTo>
                    <a:pt x="17663" y="1188"/>
                  </a:lnTo>
                  <a:lnTo>
                    <a:pt x="17585" y="1210"/>
                  </a:lnTo>
                  <a:lnTo>
                    <a:pt x="17507" y="1210"/>
                  </a:lnTo>
                  <a:lnTo>
                    <a:pt x="17409" y="1245"/>
                  </a:lnTo>
                  <a:lnTo>
                    <a:pt x="17341" y="1260"/>
                  </a:lnTo>
                  <a:lnTo>
                    <a:pt x="17262" y="1303"/>
                  </a:lnTo>
                  <a:lnTo>
                    <a:pt x="17194" y="1317"/>
                  </a:lnTo>
                  <a:lnTo>
                    <a:pt x="17145" y="1353"/>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83" y="2004"/>
                  </a:lnTo>
                  <a:lnTo>
                    <a:pt x="15963" y="2018"/>
                  </a:lnTo>
                  <a:lnTo>
                    <a:pt x="15963" y="2054"/>
                  </a:lnTo>
                  <a:lnTo>
                    <a:pt x="15963" y="2076"/>
                  </a:lnTo>
                  <a:lnTo>
                    <a:pt x="15983" y="2111"/>
                  </a:lnTo>
                  <a:close/>
                  <a:moveTo>
                    <a:pt x="12290" y="1138"/>
                  </a:moveTo>
                  <a:lnTo>
                    <a:pt x="12290" y="1138"/>
                  </a:lnTo>
                  <a:lnTo>
                    <a:pt x="12319" y="1138"/>
                  </a:lnTo>
                  <a:lnTo>
                    <a:pt x="12339" y="1174"/>
                  </a:lnTo>
                  <a:lnTo>
                    <a:pt x="12417" y="1188"/>
                  </a:lnTo>
                  <a:lnTo>
                    <a:pt x="12485" y="1188"/>
                  </a:lnTo>
                  <a:lnTo>
                    <a:pt x="12534" y="1152"/>
                  </a:lnTo>
                  <a:lnTo>
                    <a:pt x="12583" y="1138"/>
                  </a:lnTo>
                  <a:lnTo>
                    <a:pt x="12612" y="1117"/>
                  </a:lnTo>
                  <a:lnTo>
                    <a:pt x="12632" y="1102"/>
                  </a:lnTo>
                  <a:lnTo>
                    <a:pt x="12661" y="1117"/>
                  </a:lnTo>
                  <a:lnTo>
                    <a:pt x="12710" y="1138"/>
                  </a:lnTo>
                  <a:lnTo>
                    <a:pt x="12759" y="1174"/>
                  </a:lnTo>
                  <a:lnTo>
                    <a:pt x="12808" y="1210"/>
                  </a:lnTo>
                  <a:lnTo>
                    <a:pt x="12856" y="1245"/>
                  </a:lnTo>
                  <a:lnTo>
                    <a:pt x="12856" y="1260"/>
                  </a:lnTo>
                  <a:lnTo>
                    <a:pt x="12808" y="1245"/>
                  </a:lnTo>
                  <a:lnTo>
                    <a:pt x="12759" y="1224"/>
                  </a:lnTo>
                  <a:lnTo>
                    <a:pt x="12681" y="1210"/>
                  </a:lnTo>
                  <a:lnTo>
                    <a:pt x="12661" y="1224"/>
                  </a:lnTo>
                  <a:lnTo>
                    <a:pt x="12661" y="1260"/>
                  </a:lnTo>
                  <a:lnTo>
                    <a:pt x="12661" y="1303"/>
                  </a:lnTo>
                  <a:lnTo>
                    <a:pt x="12710" y="1317"/>
                  </a:lnTo>
                  <a:lnTo>
                    <a:pt x="12729" y="1353"/>
                  </a:lnTo>
                  <a:lnTo>
                    <a:pt x="12729" y="1388"/>
                  </a:lnTo>
                  <a:lnTo>
                    <a:pt x="12710" y="1410"/>
                  </a:lnTo>
                  <a:lnTo>
                    <a:pt x="12661" y="1424"/>
                  </a:lnTo>
                  <a:lnTo>
                    <a:pt x="12632" y="1446"/>
                  </a:lnTo>
                  <a:lnTo>
                    <a:pt x="12612" y="1460"/>
                  </a:lnTo>
                  <a:lnTo>
                    <a:pt x="12632" y="1496"/>
                  </a:lnTo>
                  <a:lnTo>
                    <a:pt x="12661" y="1532"/>
                  </a:lnTo>
                  <a:lnTo>
                    <a:pt x="12681" y="1532"/>
                  </a:lnTo>
                  <a:lnTo>
                    <a:pt x="12759" y="1532"/>
                  </a:lnTo>
                  <a:lnTo>
                    <a:pt x="12827" y="1532"/>
                  </a:lnTo>
                  <a:lnTo>
                    <a:pt x="12905" y="1532"/>
                  </a:lnTo>
                  <a:lnTo>
                    <a:pt x="12954" y="1532"/>
                  </a:lnTo>
                  <a:lnTo>
                    <a:pt x="13003" y="1517"/>
                  </a:lnTo>
                  <a:lnTo>
                    <a:pt x="13052" y="1496"/>
                  </a:lnTo>
                  <a:lnTo>
                    <a:pt x="13101" y="1482"/>
                  </a:lnTo>
                  <a:lnTo>
                    <a:pt x="13150" y="1460"/>
                  </a:lnTo>
                  <a:lnTo>
                    <a:pt x="13198" y="1460"/>
                  </a:lnTo>
                  <a:lnTo>
                    <a:pt x="13247" y="1482"/>
                  </a:lnTo>
                  <a:lnTo>
                    <a:pt x="13277" y="1482"/>
                  </a:lnTo>
                  <a:lnTo>
                    <a:pt x="13325" y="1482"/>
                  </a:lnTo>
                  <a:lnTo>
                    <a:pt x="13345" y="1460"/>
                  </a:lnTo>
                  <a:lnTo>
                    <a:pt x="13394" y="1424"/>
                  </a:lnTo>
                  <a:lnTo>
                    <a:pt x="13423" y="1410"/>
                  </a:lnTo>
                  <a:lnTo>
                    <a:pt x="13452" y="1388"/>
                  </a:lnTo>
                  <a:lnTo>
                    <a:pt x="13423" y="1353"/>
                  </a:lnTo>
                  <a:lnTo>
                    <a:pt x="13374" y="1338"/>
                  </a:lnTo>
                  <a:lnTo>
                    <a:pt x="13296" y="1317"/>
                  </a:lnTo>
                  <a:lnTo>
                    <a:pt x="13277" y="1303"/>
                  </a:lnTo>
                  <a:lnTo>
                    <a:pt x="13247" y="1281"/>
                  </a:lnTo>
                  <a:lnTo>
                    <a:pt x="13277" y="1260"/>
                  </a:lnTo>
                  <a:lnTo>
                    <a:pt x="13325" y="1245"/>
                  </a:lnTo>
                  <a:lnTo>
                    <a:pt x="13325" y="1224"/>
                  </a:lnTo>
                  <a:lnTo>
                    <a:pt x="13345" y="1188"/>
                  </a:lnTo>
                  <a:lnTo>
                    <a:pt x="13325" y="1152"/>
                  </a:lnTo>
                  <a:lnTo>
                    <a:pt x="13325" y="1138"/>
                  </a:lnTo>
                  <a:lnTo>
                    <a:pt x="13325" y="1117"/>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616"/>
                  </a:lnTo>
                  <a:lnTo>
                    <a:pt x="13423" y="558"/>
                  </a:lnTo>
                  <a:lnTo>
                    <a:pt x="13423" y="508"/>
                  </a:lnTo>
                  <a:lnTo>
                    <a:pt x="13423" y="472"/>
                  </a:lnTo>
                  <a:lnTo>
                    <a:pt x="13452" y="394"/>
                  </a:lnTo>
                  <a:lnTo>
                    <a:pt x="13452" y="344"/>
                  </a:lnTo>
                  <a:lnTo>
                    <a:pt x="13472" y="286"/>
                  </a:lnTo>
                  <a:lnTo>
                    <a:pt x="13452" y="272"/>
                  </a:lnTo>
                  <a:lnTo>
                    <a:pt x="13423" y="250"/>
                  </a:lnTo>
                  <a:lnTo>
                    <a:pt x="13374" y="272"/>
                  </a:lnTo>
                  <a:lnTo>
                    <a:pt x="13345" y="250"/>
                  </a:lnTo>
                  <a:lnTo>
                    <a:pt x="13374" y="215"/>
                  </a:lnTo>
                  <a:lnTo>
                    <a:pt x="13423" y="165"/>
                  </a:lnTo>
                  <a:lnTo>
                    <a:pt x="13452" y="129"/>
                  </a:lnTo>
                  <a:lnTo>
                    <a:pt x="13452" y="72"/>
                  </a:lnTo>
                  <a:lnTo>
                    <a:pt x="13452" y="36"/>
                  </a:lnTo>
                  <a:lnTo>
                    <a:pt x="13423" y="36"/>
                  </a:lnTo>
                  <a:lnTo>
                    <a:pt x="13394" y="36"/>
                  </a:lnTo>
                  <a:lnTo>
                    <a:pt x="13374" y="36"/>
                  </a:lnTo>
                  <a:lnTo>
                    <a:pt x="13345" y="36"/>
                  </a:lnTo>
                  <a:lnTo>
                    <a:pt x="13296" y="21"/>
                  </a:lnTo>
                  <a:lnTo>
                    <a:pt x="13247" y="21"/>
                  </a:lnTo>
                  <a:lnTo>
                    <a:pt x="13228" y="0"/>
                  </a:lnTo>
                  <a:lnTo>
                    <a:pt x="13198" y="0"/>
                  </a:lnTo>
                  <a:lnTo>
                    <a:pt x="13179" y="21"/>
                  </a:lnTo>
                  <a:lnTo>
                    <a:pt x="13150" y="36"/>
                  </a:lnTo>
                  <a:lnTo>
                    <a:pt x="13101" y="36"/>
                  </a:lnTo>
                  <a:lnTo>
                    <a:pt x="13052" y="36"/>
                  </a:lnTo>
                  <a:lnTo>
                    <a:pt x="13032" y="36"/>
                  </a:lnTo>
                  <a:lnTo>
                    <a:pt x="12983" y="57"/>
                  </a:lnTo>
                  <a:lnTo>
                    <a:pt x="12954" y="57"/>
                  </a:lnTo>
                  <a:lnTo>
                    <a:pt x="12935" y="57"/>
                  </a:lnTo>
                  <a:lnTo>
                    <a:pt x="12935" y="72"/>
                  </a:lnTo>
                  <a:lnTo>
                    <a:pt x="12905" y="93"/>
                  </a:lnTo>
                  <a:lnTo>
                    <a:pt x="12886" y="93"/>
                  </a:lnTo>
                  <a:lnTo>
                    <a:pt x="12856" y="93"/>
                  </a:lnTo>
                  <a:lnTo>
                    <a:pt x="12808" y="107"/>
                  </a:lnTo>
                  <a:lnTo>
                    <a:pt x="12729" y="129"/>
                  </a:lnTo>
                  <a:lnTo>
                    <a:pt x="12710" y="143"/>
                  </a:lnTo>
                  <a:lnTo>
                    <a:pt x="12661" y="179"/>
                  </a:lnTo>
                  <a:lnTo>
                    <a:pt x="12632" y="215"/>
                  </a:lnTo>
                  <a:lnTo>
                    <a:pt x="12632" y="250"/>
                  </a:lnTo>
                  <a:lnTo>
                    <a:pt x="12632" y="272"/>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866"/>
                  </a:lnTo>
                  <a:lnTo>
                    <a:pt x="12065" y="902"/>
                  </a:lnTo>
                  <a:lnTo>
                    <a:pt x="12094" y="938"/>
                  </a:lnTo>
                  <a:lnTo>
                    <a:pt x="12143" y="959"/>
                  </a:lnTo>
                  <a:lnTo>
                    <a:pt x="1216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10"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718"/>
                  </a:lnTo>
                  <a:lnTo>
                    <a:pt x="12436" y="1753"/>
                  </a:lnTo>
                  <a:lnTo>
                    <a:pt x="12436" y="1804"/>
                  </a:lnTo>
                  <a:lnTo>
                    <a:pt x="12436" y="1839"/>
                  </a:lnTo>
                  <a:lnTo>
                    <a:pt x="12466" y="1875"/>
                  </a:lnTo>
                  <a:lnTo>
                    <a:pt x="12515" y="1897"/>
                  </a:lnTo>
                  <a:lnTo>
                    <a:pt x="12534" y="1911"/>
                  </a:lnTo>
                  <a:lnTo>
                    <a:pt x="12583" y="1932"/>
                  </a:lnTo>
                  <a:lnTo>
                    <a:pt x="12612" y="1932"/>
                  </a:lnTo>
                  <a:lnTo>
                    <a:pt x="12661" y="1932"/>
                  </a:lnTo>
                  <a:lnTo>
                    <a:pt x="12710" y="1947"/>
                  </a:lnTo>
                  <a:lnTo>
                    <a:pt x="12759" y="1947"/>
                  </a:lnTo>
                  <a:lnTo>
                    <a:pt x="12808" y="1932"/>
                  </a:lnTo>
                  <a:lnTo>
                    <a:pt x="12827" y="1932"/>
                  </a:lnTo>
                  <a:lnTo>
                    <a:pt x="12886" y="1932"/>
                  </a:lnTo>
                  <a:lnTo>
                    <a:pt x="12905" y="1911"/>
                  </a:lnTo>
                  <a:lnTo>
                    <a:pt x="12935" y="1911"/>
                  </a:lnTo>
                  <a:lnTo>
                    <a:pt x="12983" y="1911"/>
                  </a:lnTo>
                  <a:lnTo>
                    <a:pt x="13003" y="1911"/>
                  </a:lnTo>
                  <a:lnTo>
                    <a:pt x="13052" y="1911"/>
                  </a:lnTo>
                  <a:lnTo>
                    <a:pt x="13101" y="1897"/>
                  </a:lnTo>
                  <a:lnTo>
                    <a:pt x="13130" y="1897"/>
                  </a:lnTo>
                  <a:lnTo>
                    <a:pt x="13150" y="1897"/>
                  </a:lnTo>
                  <a:lnTo>
                    <a:pt x="13179" y="1861"/>
                  </a:lnTo>
                  <a:lnTo>
                    <a:pt x="13198" y="1861"/>
                  </a:lnTo>
                  <a:lnTo>
                    <a:pt x="13228" y="1861"/>
                  </a:lnTo>
                  <a:lnTo>
                    <a:pt x="13277" y="1875"/>
                  </a:lnTo>
                  <a:lnTo>
                    <a:pt x="13325" y="1875"/>
                  </a:lnTo>
                  <a:lnTo>
                    <a:pt x="13345" y="1861"/>
                  </a:lnTo>
                  <a:lnTo>
                    <a:pt x="13394" y="1861"/>
                  </a:lnTo>
                  <a:lnTo>
                    <a:pt x="13423" y="1825"/>
                  </a:lnTo>
                  <a:lnTo>
                    <a:pt x="13472" y="1804"/>
                  </a:lnTo>
                  <a:lnTo>
                    <a:pt x="13472" y="1789"/>
                  </a:lnTo>
                  <a:lnTo>
                    <a:pt x="13472" y="1753"/>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935" y="1718"/>
                  </a:lnTo>
                  <a:lnTo>
                    <a:pt x="12905" y="1718"/>
                  </a:lnTo>
                  <a:lnTo>
                    <a:pt x="12827" y="1718"/>
                  </a:lnTo>
                  <a:lnTo>
                    <a:pt x="12759"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54"/>
                  </a:ln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031"/>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3892" y="2777"/>
                  </a:lnTo>
                  <a:lnTo>
                    <a:pt x="13912" y="2777"/>
                  </a:lnTo>
                  <a:lnTo>
                    <a:pt x="13990" y="2777"/>
                  </a:lnTo>
                  <a:lnTo>
                    <a:pt x="14068" y="2777"/>
                  </a:lnTo>
                  <a:lnTo>
                    <a:pt x="14087" y="2763"/>
                  </a:lnTo>
                  <a:lnTo>
                    <a:pt x="14087" y="2741"/>
                  </a:lnTo>
                  <a:lnTo>
                    <a:pt x="14039" y="2691"/>
                  </a:lnTo>
                  <a:lnTo>
                    <a:pt x="14039" y="2670"/>
                  </a:lnTo>
                  <a:lnTo>
                    <a:pt x="14068" y="2670"/>
                  </a:lnTo>
                  <a:lnTo>
                    <a:pt x="14117" y="2691"/>
                  </a:lnTo>
                  <a:lnTo>
                    <a:pt x="14185" y="2705"/>
                  </a:lnTo>
                  <a:lnTo>
                    <a:pt x="14214" y="2727"/>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28" y="3035"/>
                  </a:lnTo>
                  <a:lnTo>
                    <a:pt x="14996" y="3085"/>
                  </a:lnTo>
                  <a:lnTo>
                    <a:pt x="15074" y="3156"/>
                  </a:lnTo>
                  <a:lnTo>
                    <a:pt x="15094" y="3214"/>
                  </a:lnTo>
                  <a:lnTo>
                    <a:pt x="15025" y="3264"/>
                  </a:lnTo>
                  <a:lnTo>
                    <a:pt x="14947" y="3335"/>
                  </a:lnTo>
                  <a:lnTo>
                    <a:pt x="14928" y="3414"/>
                  </a:lnTo>
                  <a:lnTo>
                    <a:pt x="14947" y="3428"/>
                  </a:lnTo>
                  <a:lnTo>
                    <a:pt x="15025" y="3450"/>
                  </a:lnTo>
                  <a:lnTo>
                    <a:pt x="15074" y="3485"/>
                  </a:lnTo>
                  <a:lnTo>
                    <a:pt x="15094" y="3500"/>
                  </a:lnTo>
                  <a:lnTo>
                    <a:pt x="15074" y="3536"/>
                  </a:lnTo>
                  <a:lnTo>
                    <a:pt x="14996" y="3571"/>
                  </a:lnTo>
                  <a:lnTo>
                    <a:pt x="14928" y="3607"/>
                  </a:lnTo>
                  <a:lnTo>
                    <a:pt x="14898" y="3643"/>
                  </a:lnTo>
                  <a:lnTo>
                    <a:pt x="14849" y="3643"/>
                  </a:lnTo>
                  <a:lnTo>
                    <a:pt x="14830" y="3643"/>
                  </a:lnTo>
                  <a:lnTo>
                    <a:pt x="14801" y="3643"/>
                  </a:lnTo>
                  <a:lnTo>
                    <a:pt x="14781" y="3643"/>
                  </a:lnTo>
                  <a:lnTo>
                    <a:pt x="14732" y="3664"/>
                  </a:lnTo>
                  <a:lnTo>
                    <a:pt x="14654" y="3679"/>
                  </a:lnTo>
                  <a:lnTo>
                    <a:pt x="14605" y="3715"/>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50" y="3715"/>
                  </a:lnTo>
                  <a:lnTo>
                    <a:pt x="15269" y="3715"/>
                  </a:lnTo>
                  <a:lnTo>
                    <a:pt x="15299" y="3736"/>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17" y="3936"/>
                  </a:lnTo>
                  <a:lnTo>
                    <a:pt x="15836" y="3936"/>
                  </a:lnTo>
                  <a:lnTo>
                    <a:pt x="15865" y="3915"/>
                  </a:lnTo>
                  <a:lnTo>
                    <a:pt x="15914" y="3915"/>
                  </a:lnTo>
                  <a:lnTo>
                    <a:pt x="15934" y="3915"/>
                  </a:lnTo>
                  <a:lnTo>
                    <a:pt x="15963" y="3915"/>
                  </a:lnTo>
                  <a:lnTo>
                    <a:pt x="16012" y="3915"/>
                  </a:lnTo>
                  <a:lnTo>
                    <a:pt x="16031" y="3915"/>
                  </a:lnTo>
                  <a:lnTo>
                    <a:pt x="16061" y="3936"/>
                  </a:lnTo>
                  <a:lnTo>
                    <a:pt x="16110" y="3936"/>
                  </a:lnTo>
                  <a:lnTo>
                    <a:pt x="16129" y="3936"/>
                  </a:lnTo>
                  <a:lnTo>
                    <a:pt x="16158" y="3915"/>
                  </a:lnTo>
                  <a:lnTo>
                    <a:pt x="16207" y="3915"/>
                  </a:lnTo>
                  <a:lnTo>
                    <a:pt x="16256" y="3915"/>
                  </a:lnTo>
                  <a:lnTo>
                    <a:pt x="16305" y="3901"/>
                  </a:lnTo>
                  <a:lnTo>
                    <a:pt x="16325" y="3901"/>
                  </a:lnTo>
                  <a:lnTo>
                    <a:pt x="16354" y="3901"/>
                  </a:lnTo>
                  <a:lnTo>
                    <a:pt x="16403" y="3901"/>
                  </a:lnTo>
                  <a:lnTo>
                    <a:pt x="16432" y="3901"/>
                  </a:lnTo>
                  <a:lnTo>
                    <a:pt x="16452" y="3901"/>
                  </a:lnTo>
                  <a:lnTo>
                    <a:pt x="16481" y="3901"/>
                  </a:lnTo>
                  <a:lnTo>
                    <a:pt x="16530"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305" y="3750"/>
                  </a:lnTo>
                  <a:lnTo>
                    <a:pt x="16276" y="3750"/>
                  </a:lnTo>
                  <a:lnTo>
                    <a:pt x="16256" y="3750"/>
                  </a:lnTo>
                  <a:lnTo>
                    <a:pt x="16227" y="3750"/>
                  </a:lnTo>
                  <a:lnTo>
                    <a:pt x="16178" y="3736"/>
                  </a:lnTo>
                  <a:lnTo>
                    <a:pt x="16129" y="3715"/>
                  </a:lnTo>
                  <a:lnTo>
                    <a:pt x="16031" y="3700"/>
                  </a:lnTo>
                  <a:lnTo>
                    <a:pt x="15983" y="3679"/>
                  </a:lnTo>
                  <a:lnTo>
                    <a:pt x="15963" y="3664"/>
                  </a:lnTo>
                  <a:lnTo>
                    <a:pt x="15963" y="3643"/>
                  </a:lnTo>
                  <a:lnTo>
                    <a:pt x="15983" y="3643"/>
                  </a:lnTo>
                  <a:lnTo>
                    <a:pt x="16012" y="3643"/>
                  </a:lnTo>
                  <a:lnTo>
                    <a:pt x="16061" y="3643"/>
                  </a:lnTo>
                  <a:lnTo>
                    <a:pt x="16110" y="3664"/>
                  </a:lnTo>
                  <a:lnTo>
                    <a:pt x="16129" y="3664"/>
                  </a:lnTo>
                  <a:lnTo>
                    <a:pt x="16178" y="3679"/>
                  </a:lnTo>
                  <a:lnTo>
                    <a:pt x="16207"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521"/>
                  </a:lnTo>
                  <a:lnTo>
                    <a:pt x="16530" y="3500"/>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80" y="3335"/>
                  </a:lnTo>
                  <a:lnTo>
                    <a:pt x="16061" y="3335"/>
                  </a:lnTo>
                  <a:lnTo>
                    <a:pt x="16012" y="3321"/>
                  </a:lnTo>
                  <a:lnTo>
                    <a:pt x="15963" y="3299"/>
                  </a:lnTo>
                  <a:lnTo>
                    <a:pt x="15934" y="3285"/>
                  </a:lnTo>
                  <a:lnTo>
                    <a:pt x="15885" y="3285"/>
                  </a:lnTo>
                  <a:lnTo>
                    <a:pt x="15865" y="3249"/>
                  </a:lnTo>
                  <a:lnTo>
                    <a:pt x="15836" y="3228"/>
                  </a:lnTo>
                  <a:lnTo>
                    <a:pt x="15787" y="3192"/>
                  </a:lnTo>
                  <a:lnTo>
                    <a:pt x="15768" y="3156"/>
                  </a:lnTo>
                  <a:lnTo>
                    <a:pt x="15738" y="3142"/>
                  </a:lnTo>
                  <a:lnTo>
                    <a:pt x="15738" y="3106"/>
                  </a:lnTo>
                  <a:lnTo>
                    <a:pt x="15768" y="3085"/>
                  </a:lnTo>
                  <a:lnTo>
                    <a:pt x="15817"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70"/>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158" y="2763"/>
                  </a:lnTo>
                  <a:lnTo>
                    <a:pt x="16110" y="2763"/>
                  </a:lnTo>
                  <a:lnTo>
                    <a:pt x="16061" y="2763"/>
                  </a:lnTo>
                  <a:lnTo>
                    <a:pt x="16012" y="2777"/>
                  </a:lnTo>
                  <a:lnTo>
                    <a:pt x="15983" y="2777"/>
                  </a:lnTo>
                  <a:lnTo>
                    <a:pt x="15963" y="2777"/>
                  </a:lnTo>
                  <a:lnTo>
                    <a:pt x="15934" y="2763"/>
                  </a:lnTo>
                  <a:lnTo>
                    <a:pt x="15963" y="2741"/>
                  </a:lnTo>
                  <a:lnTo>
                    <a:pt x="15934" y="2741"/>
                  </a:lnTo>
                  <a:lnTo>
                    <a:pt x="15914" y="2727"/>
                  </a:lnTo>
                  <a:lnTo>
                    <a:pt x="15885" y="2727"/>
                  </a:lnTo>
                  <a:lnTo>
                    <a:pt x="15836" y="2727"/>
                  </a:lnTo>
                  <a:lnTo>
                    <a:pt x="15787" y="2727"/>
                  </a:lnTo>
                  <a:lnTo>
                    <a:pt x="15738" y="2705"/>
                  </a:lnTo>
                  <a:lnTo>
                    <a:pt x="15690" y="2705"/>
                  </a:lnTo>
                  <a:lnTo>
                    <a:pt x="15660" y="2705"/>
                  </a:lnTo>
                  <a:lnTo>
                    <a:pt x="15611" y="2691"/>
                  </a:lnTo>
                  <a:lnTo>
                    <a:pt x="15611" y="2705"/>
                  </a:lnTo>
                  <a:lnTo>
                    <a:pt x="15641" y="2727"/>
                  </a:lnTo>
                  <a:lnTo>
                    <a:pt x="15660" y="2763"/>
                  </a:lnTo>
                  <a:lnTo>
                    <a:pt x="15641"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84"/>
                  </a:lnTo>
                  <a:lnTo>
                    <a:pt x="15250" y="2562"/>
                  </a:lnTo>
                  <a:lnTo>
                    <a:pt x="15269" y="2548"/>
                  </a:lnTo>
                  <a:lnTo>
                    <a:pt x="15299" y="2548"/>
                  </a:lnTo>
                  <a:lnTo>
                    <a:pt x="15318" y="2548"/>
                  </a:lnTo>
                  <a:lnTo>
                    <a:pt x="15318" y="2526"/>
                  </a:lnTo>
                  <a:lnTo>
                    <a:pt x="15250" y="2505"/>
                  </a:lnTo>
                  <a:lnTo>
                    <a:pt x="15201" y="2505"/>
                  </a:lnTo>
                  <a:lnTo>
                    <a:pt x="15172" y="2469"/>
                  </a:lnTo>
                  <a:lnTo>
                    <a:pt x="15201" y="2455"/>
                  </a:lnTo>
                  <a:lnTo>
                    <a:pt x="15250" y="2455"/>
                  </a:lnTo>
                  <a:lnTo>
                    <a:pt x="15221" y="2455"/>
                  </a:lnTo>
                  <a:lnTo>
                    <a:pt x="15201" y="2433"/>
                  </a:lnTo>
                  <a:lnTo>
                    <a:pt x="15172" y="2398"/>
                  </a:lnTo>
                  <a:lnTo>
                    <a:pt x="15123" y="2383"/>
                  </a:lnTo>
                  <a:lnTo>
                    <a:pt x="15094" y="2383"/>
                  </a:lnTo>
                  <a:lnTo>
                    <a:pt x="15045" y="2383"/>
                  </a:lnTo>
                  <a:lnTo>
                    <a:pt x="15025" y="2383"/>
                  </a:lnTo>
                  <a:lnTo>
                    <a:pt x="15045" y="2362"/>
                  </a:lnTo>
                  <a:lnTo>
                    <a:pt x="15045" y="2348"/>
                  </a:lnTo>
                  <a:lnTo>
                    <a:pt x="15025" y="2326"/>
                  </a:lnTo>
                  <a:lnTo>
                    <a:pt x="14976" y="2326"/>
                  </a:lnTo>
                  <a:lnTo>
                    <a:pt x="14928" y="2326"/>
                  </a:lnTo>
                  <a:lnTo>
                    <a:pt x="14849" y="2326"/>
                  </a:lnTo>
                  <a:lnTo>
                    <a:pt x="14801"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83" y="2290"/>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04"/>
                  </a:lnTo>
                  <a:lnTo>
                    <a:pt x="13814" y="2240"/>
                  </a:lnTo>
                  <a:lnTo>
                    <a:pt x="13765" y="2254"/>
                  </a:lnTo>
                  <a:lnTo>
                    <a:pt x="13716" y="2290"/>
                  </a:lnTo>
                  <a:lnTo>
                    <a:pt x="13648"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52" y="2054"/>
                  </a:lnTo>
                  <a:lnTo>
                    <a:pt x="13003" y="2054"/>
                  </a:lnTo>
                  <a:lnTo>
                    <a:pt x="12935" y="2076"/>
                  </a:lnTo>
                  <a:lnTo>
                    <a:pt x="12856" y="2133"/>
                  </a:lnTo>
                  <a:lnTo>
                    <a:pt x="12808" y="2219"/>
                  </a:lnTo>
                  <a:lnTo>
                    <a:pt x="12778" y="2326"/>
                  </a:lnTo>
                  <a:lnTo>
                    <a:pt x="12778" y="2398"/>
                  </a:lnTo>
                  <a:lnTo>
                    <a:pt x="12778" y="2433"/>
                  </a:lnTo>
                  <a:lnTo>
                    <a:pt x="12778" y="2469"/>
                  </a:lnTo>
                  <a:lnTo>
                    <a:pt x="12778" y="2548"/>
                  </a:lnTo>
                  <a:lnTo>
                    <a:pt x="12778" y="2584"/>
                  </a:lnTo>
                  <a:lnTo>
                    <a:pt x="12808" y="2598"/>
                  </a:lnTo>
                  <a:lnTo>
                    <a:pt x="12856" y="2619"/>
                  </a:lnTo>
                  <a:lnTo>
                    <a:pt x="12886" y="2619"/>
                  </a:lnTo>
                  <a:lnTo>
                    <a:pt x="12905" y="2619"/>
                  </a:lnTo>
                  <a:lnTo>
                    <a:pt x="12983" y="2634"/>
                  </a:lnTo>
                  <a:lnTo>
                    <a:pt x="13032" y="2655"/>
                  </a:lnTo>
                  <a:lnTo>
                    <a:pt x="13081" y="2655"/>
                  </a:lnTo>
                  <a:lnTo>
                    <a:pt x="13101" y="2670"/>
                  </a:lnTo>
                  <a:lnTo>
                    <a:pt x="13081" y="2691"/>
                  </a:lnTo>
                  <a:lnTo>
                    <a:pt x="13032" y="2691"/>
                  </a:lnTo>
                  <a:lnTo>
                    <a:pt x="13003"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0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577" y="3035"/>
                  </a:lnTo>
                  <a:lnTo>
                    <a:pt x="11596" y="3035"/>
                  </a:lnTo>
                  <a:lnTo>
                    <a:pt x="11626" y="3035"/>
                  </a:lnTo>
                  <a:lnTo>
                    <a:pt x="11645"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30" y="2798"/>
                  </a:lnTo>
                  <a:lnTo>
                    <a:pt x="11401" y="2777"/>
                  </a:lnTo>
                  <a:lnTo>
                    <a:pt x="11381" y="2741"/>
                  </a:lnTo>
                  <a:lnTo>
                    <a:pt x="11352" y="2705"/>
                  </a:lnTo>
                  <a:lnTo>
                    <a:pt x="11352" y="2670"/>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32" y="2326"/>
                  </a:lnTo>
                  <a:lnTo>
                    <a:pt x="11352" y="2312"/>
                  </a:lnTo>
                  <a:lnTo>
                    <a:pt x="11381" y="2312"/>
                  </a:lnTo>
                  <a:lnTo>
                    <a:pt x="11401" y="2276"/>
                  </a:lnTo>
                  <a:lnTo>
                    <a:pt x="11450" y="2219"/>
                  </a:lnTo>
                  <a:lnTo>
                    <a:pt x="11450" y="2204"/>
                  </a:lnTo>
                  <a:lnTo>
                    <a:pt x="11450" y="2183"/>
                  </a:lnTo>
                  <a:lnTo>
                    <a:pt x="11430" y="2169"/>
                  </a:lnTo>
                  <a:lnTo>
                    <a:pt x="11381" y="2147"/>
                  </a:lnTo>
                  <a:lnTo>
                    <a:pt x="11352" y="2147"/>
                  </a:lnTo>
                  <a:lnTo>
                    <a:pt x="11303" y="2147"/>
                  </a:lnTo>
                  <a:lnTo>
                    <a:pt x="11254" y="2147"/>
                  </a:lnTo>
                  <a:lnTo>
                    <a:pt x="11205" y="2147"/>
                  </a:lnTo>
                  <a:lnTo>
                    <a:pt x="11157" y="2169"/>
                  </a:lnTo>
                  <a:lnTo>
                    <a:pt x="11186" y="2183"/>
                  </a:lnTo>
                  <a:lnTo>
                    <a:pt x="11205" y="2204"/>
                  </a:lnTo>
                  <a:lnTo>
                    <a:pt x="11235" y="2219"/>
                  </a:lnTo>
                  <a:lnTo>
                    <a:pt x="11254" y="2240"/>
                  </a:lnTo>
                  <a:lnTo>
                    <a:pt x="11235" y="2240"/>
                  </a:lnTo>
                  <a:lnTo>
                    <a:pt x="11205" y="2254"/>
                  </a:lnTo>
                  <a:lnTo>
                    <a:pt x="11186" y="2240"/>
                  </a:lnTo>
                  <a:lnTo>
                    <a:pt x="11157" y="2219"/>
                  </a:lnTo>
                  <a:lnTo>
                    <a:pt x="11108" y="2219"/>
                  </a:lnTo>
                  <a:lnTo>
                    <a:pt x="11078" y="2240"/>
                  </a:lnTo>
                  <a:lnTo>
                    <a:pt x="11059" y="2254"/>
                  </a:lnTo>
                  <a:lnTo>
                    <a:pt x="11059" y="2290"/>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98"/>
                  </a:lnTo>
                  <a:lnTo>
                    <a:pt x="10981" y="2348"/>
                  </a:lnTo>
                  <a:lnTo>
                    <a:pt x="10932" y="2312"/>
                  </a:lnTo>
                  <a:lnTo>
                    <a:pt x="10912" y="2290"/>
                  </a:lnTo>
                  <a:lnTo>
                    <a:pt x="10864" y="2254"/>
                  </a:lnTo>
                  <a:lnTo>
                    <a:pt x="10834" y="2254"/>
                  </a:lnTo>
                  <a:lnTo>
                    <a:pt x="10834" y="2276"/>
                  </a:lnTo>
                  <a:lnTo>
                    <a:pt x="10864" y="2312"/>
                  </a:lnTo>
                  <a:lnTo>
                    <a:pt x="10864" y="2348"/>
                  </a:lnTo>
                  <a:lnTo>
                    <a:pt x="10834" y="2348"/>
                  </a:lnTo>
                  <a:lnTo>
                    <a:pt x="10785" y="2348"/>
                  </a:lnTo>
                  <a:lnTo>
                    <a:pt x="10737"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004" y="2383"/>
                  </a:lnTo>
                  <a:lnTo>
                    <a:pt x="10053" y="2419"/>
                  </a:lnTo>
                  <a:lnTo>
                    <a:pt x="10101" y="2455"/>
                  </a:lnTo>
                  <a:lnTo>
                    <a:pt x="10121" y="2469"/>
                  </a:lnTo>
                  <a:lnTo>
                    <a:pt x="10150" y="2469"/>
                  </a:lnTo>
                  <a:lnTo>
                    <a:pt x="10150" y="2505"/>
                  </a:lnTo>
                  <a:lnTo>
                    <a:pt x="10150" y="2526"/>
                  </a:lnTo>
                  <a:lnTo>
                    <a:pt x="10101" y="2548"/>
                  </a:lnTo>
                  <a:lnTo>
                    <a:pt x="10023" y="2526"/>
                  </a:lnTo>
                  <a:lnTo>
                    <a:pt x="9974" y="2548"/>
                  </a:lnTo>
                  <a:lnTo>
                    <a:pt x="9974" y="2562"/>
                  </a:lnTo>
                  <a:lnTo>
                    <a:pt x="9974" y="2584"/>
                  </a:lnTo>
                  <a:lnTo>
                    <a:pt x="9974" y="2619"/>
                  </a:lnTo>
                  <a:lnTo>
                    <a:pt x="10004" y="2655"/>
                  </a:lnTo>
                  <a:lnTo>
                    <a:pt x="10023" y="2670"/>
                  </a:lnTo>
                  <a:lnTo>
                    <a:pt x="10072" y="2670"/>
                  </a:lnTo>
                  <a:lnTo>
                    <a:pt x="10121" y="2670"/>
                  </a:lnTo>
                  <a:lnTo>
                    <a:pt x="10199" y="2670"/>
                  </a:lnTo>
                  <a:lnTo>
                    <a:pt x="10268" y="2691"/>
                  </a:lnTo>
                  <a:lnTo>
                    <a:pt x="10297"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10101" y="2741"/>
                  </a:lnTo>
                  <a:lnTo>
                    <a:pt x="10023" y="2741"/>
                  </a:lnTo>
                  <a:lnTo>
                    <a:pt x="9974" y="2741"/>
                  </a:lnTo>
                  <a:lnTo>
                    <a:pt x="9955" y="2741"/>
                  </a:lnTo>
                  <a:lnTo>
                    <a:pt x="9955" y="2777"/>
                  </a:lnTo>
                  <a:lnTo>
                    <a:pt x="9955" y="2813"/>
                  </a:lnTo>
                  <a:lnTo>
                    <a:pt x="9955" y="2849"/>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16" y="3156"/>
                  </a:lnTo>
                  <a:lnTo>
                    <a:pt x="10346" y="3156"/>
                  </a:lnTo>
                  <a:lnTo>
                    <a:pt x="10395" y="3178"/>
                  </a:lnTo>
                  <a:lnTo>
                    <a:pt x="10414" y="3178"/>
                  </a:lnTo>
                  <a:lnTo>
                    <a:pt x="10463" y="3192"/>
                  </a:lnTo>
                  <a:lnTo>
                    <a:pt x="10492" y="3192"/>
                  </a:lnTo>
                  <a:lnTo>
                    <a:pt x="10522" y="3192"/>
                  </a:lnTo>
                  <a:lnTo>
                    <a:pt x="10541" y="3192"/>
                  </a:lnTo>
                  <a:lnTo>
                    <a:pt x="10590" y="3192"/>
                  </a:lnTo>
                  <a:lnTo>
                    <a:pt x="10619" y="3178"/>
                  </a:lnTo>
                  <a:lnTo>
                    <a:pt x="10688" y="3178"/>
                  </a:lnTo>
                  <a:lnTo>
                    <a:pt x="10766" y="3156"/>
                  </a:lnTo>
                  <a:lnTo>
                    <a:pt x="10815" y="3142"/>
                  </a:lnTo>
                  <a:lnTo>
                    <a:pt x="10883" y="3142"/>
                  </a:lnTo>
                  <a:lnTo>
                    <a:pt x="10932" y="3120"/>
                  </a:lnTo>
                  <a:lnTo>
                    <a:pt x="10981" y="3106"/>
                  </a:lnTo>
                  <a:lnTo>
                    <a:pt x="11030" y="3070"/>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147" y="4115"/>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388" y="12324"/>
                  </a:lnTo>
                  <a:lnTo>
                    <a:pt x="12515" y="12324"/>
                  </a:ln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849" y="11695"/>
                  </a:lnTo>
                  <a:lnTo>
                    <a:pt x="14781" y="11623"/>
                  </a:lnTo>
                  <a:lnTo>
                    <a:pt x="14752" y="11587"/>
                  </a:lnTo>
                  <a:lnTo>
                    <a:pt x="14380" y="11480"/>
                  </a:lnTo>
                  <a:lnTo>
                    <a:pt x="13814" y="11480"/>
                  </a:lnTo>
                  <a:lnTo>
                    <a:pt x="13501" y="11516"/>
                  </a:lnTo>
                  <a:lnTo>
                    <a:pt x="13394" y="11587"/>
                  </a:lnTo>
                  <a:lnTo>
                    <a:pt x="13648" y="11623"/>
                  </a:lnTo>
                  <a:lnTo>
                    <a:pt x="13863" y="11623"/>
                  </a:lnTo>
                  <a:lnTo>
                    <a:pt x="14166" y="11623"/>
                  </a:lnTo>
                  <a:lnTo>
                    <a:pt x="14478" y="11659"/>
                  </a:lnTo>
                  <a:lnTo>
                    <a:pt x="14576" y="11766"/>
                  </a:lnTo>
                  <a:lnTo>
                    <a:pt x="14683" y="11838"/>
                  </a:lnTo>
                  <a:lnTo>
                    <a:pt x="15094"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185" y="13319"/>
                  </a:ln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502" y="14837"/>
                  </a:ln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10"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3"/>
                  </a:lnTo>
                  <a:lnTo>
                    <a:pt x="16500" y="20376"/>
                  </a:lnTo>
                  <a:lnTo>
                    <a:pt x="16481" y="20212"/>
                  </a:lnTo>
                  <a:lnTo>
                    <a:pt x="16823" y="19904"/>
                  </a:lnTo>
                  <a:lnTo>
                    <a:pt x="16999" y="19617"/>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912" y="3865"/>
                  </a:lnTo>
                  <a:lnTo>
                    <a:pt x="13863" y="3865"/>
                  </a:lnTo>
                  <a:lnTo>
                    <a:pt x="13843" y="3865"/>
                  </a:lnTo>
                  <a:lnTo>
                    <a:pt x="13814" y="3879"/>
                  </a:lnTo>
                  <a:lnTo>
                    <a:pt x="13794" y="3901"/>
                  </a:lnTo>
                  <a:lnTo>
                    <a:pt x="13765" y="3901"/>
                  </a:lnTo>
                  <a:lnTo>
                    <a:pt x="13765" y="3879"/>
                  </a:lnTo>
                  <a:lnTo>
                    <a:pt x="13745" y="3829"/>
                  </a:lnTo>
                  <a:lnTo>
                    <a:pt x="13716" y="3786"/>
                  </a:lnTo>
                  <a:lnTo>
                    <a:pt x="13697" y="3772"/>
                  </a:lnTo>
                  <a:lnTo>
                    <a:pt x="13667" y="3750"/>
                  </a:lnTo>
                  <a:lnTo>
                    <a:pt x="13618" y="3750"/>
                  </a:lnTo>
                  <a:lnTo>
                    <a:pt x="13599" y="3750"/>
                  </a:lnTo>
                  <a:lnTo>
                    <a:pt x="13599" y="3786"/>
                  </a:lnTo>
                  <a:lnTo>
                    <a:pt x="13599" y="3829"/>
                  </a:lnTo>
                  <a:lnTo>
                    <a:pt x="13599" y="3879"/>
                  </a:lnTo>
                  <a:lnTo>
                    <a:pt x="13599" y="3915"/>
                  </a:lnTo>
                  <a:lnTo>
                    <a:pt x="13599" y="3936"/>
                  </a:lnTo>
                  <a:lnTo>
                    <a:pt x="13618" y="3951"/>
                  </a:lnTo>
                  <a:lnTo>
                    <a:pt x="13618" y="3972"/>
                  </a:lnTo>
                  <a:lnTo>
                    <a:pt x="13618" y="4008"/>
                  </a:lnTo>
                  <a:lnTo>
                    <a:pt x="13618" y="4044"/>
                  </a:lnTo>
                  <a:lnTo>
                    <a:pt x="13618" y="4080"/>
                  </a:lnTo>
                  <a:lnTo>
                    <a:pt x="13648" y="4115"/>
                  </a:lnTo>
                  <a:lnTo>
                    <a:pt x="13648" y="4130"/>
                  </a:lnTo>
                  <a:lnTo>
                    <a:pt x="13618" y="4130"/>
                  </a:lnTo>
                  <a:lnTo>
                    <a:pt x="13599" y="4151"/>
                  </a:lnTo>
                  <a:lnTo>
                    <a:pt x="13570" y="4187"/>
                  </a:lnTo>
                  <a:lnTo>
                    <a:pt x="13550" y="4201"/>
                  </a:lnTo>
                  <a:lnTo>
                    <a:pt x="13521" y="4223"/>
                  </a:lnTo>
                  <a:lnTo>
                    <a:pt x="13550" y="4244"/>
                  </a:lnTo>
                  <a:lnTo>
                    <a:pt x="13599" y="4244"/>
                  </a:lnTo>
                  <a:lnTo>
                    <a:pt x="13648" y="4223"/>
                  </a:lnTo>
                  <a:lnTo>
                    <a:pt x="13667" y="4223"/>
                  </a:lnTo>
                  <a:lnTo>
                    <a:pt x="13697" y="4223"/>
                  </a:lnTo>
                  <a:lnTo>
                    <a:pt x="13745"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51"/>
                  </a:lnTo>
                  <a:lnTo>
                    <a:pt x="14039" y="4115"/>
                  </a:lnTo>
                  <a:lnTo>
                    <a:pt x="14019" y="4080"/>
                  </a:lnTo>
                  <a:lnTo>
                    <a:pt x="14039" y="4058"/>
                  </a:lnTo>
                  <a:lnTo>
                    <a:pt x="14068" y="4058"/>
                  </a:lnTo>
                  <a:close/>
                  <a:moveTo>
                    <a:pt x="9437" y="2147"/>
                  </a:moveTo>
                  <a:lnTo>
                    <a:pt x="9457" y="2169"/>
                  </a:lnTo>
                  <a:lnTo>
                    <a:pt x="9486" y="2219"/>
                  </a:lnTo>
                  <a:lnTo>
                    <a:pt x="9506" y="2312"/>
                  </a:lnTo>
                  <a:lnTo>
                    <a:pt x="9506" y="236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219"/>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46" y="1897"/>
                  </a:lnTo>
                  <a:lnTo>
                    <a:pt x="10316" y="1875"/>
                  </a:lnTo>
                  <a:lnTo>
                    <a:pt x="10297" y="1875"/>
                  </a:lnTo>
                  <a:lnTo>
                    <a:pt x="10248" y="1875"/>
                  </a:lnTo>
                  <a:lnTo>
                    <a:pt x="10219" y="1875"/>
                  </a:lnTo>
                  <a:lnTo>
                    <a:pt x="10199" y="1839"/>
                  </a:lnTo>
                  <a:lnTo>
                    <a:pt x="10170" y="1825"/>
                  </a:lnTo>
                  <a:lnTo>
                    <a:pt x="10150" y="1789"/>
                  </a:lnTo>
                  <a:lnTo>
                    <a:pt x="10072" y="1768"/>
                  </a:lnTo>
                  <a:lnTo>
                    <a:pt x="10023" y="1768"/>
                  </a:lnTo>
                  <a:lnTo>
                    <a:pt x="9974" y="1768"/>
                  </a:lnTo>
                  <a:lnTo>
                    <a:pt x="9955" y="1753"/>
                  </a:lnTo>
                  <a:lnTo>
                    <a:pt x="9926" y="1732"/>
                  </a:lnTo>
                  <a:lnTo>
                    <a:pt x="9877" y="1732"/>
                  </a:lnTo>
                  <a:lnTo>
                    <a:pt x="9847" y="1718"/>
                  </a:lnTo>
                  <a:lnTo>
                    <a:pt x="9828" y="1732"/>
                  </a:lnTo>
                  <a:lnTo>
                    <a:pt x="9828" y="1753"/>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36"/>
                  </a:lnTo>
                  <a:lnTo>
                    <a:pt x="14634" y="3521"/>
                  </a:lnTo>
                  <a:lnTo>
                    <a:pt x="14634" y="3500"/>
                  </a:lnTo>
                  <a:lnTo>
                    <a:pt x="14605" y="3500"/>
                  </a:lnTo>
                  <a:lnTo>
                    <a:pt x="14605" y="3521"/>
                  </a:lnTo>
                  <a:lnTo>
                    <a:pt x="14634" y="3536"/>
                  </a:lnTo>
                  <a:close/>
                </a:path>
              </a:pathLst>
            </a:custGeom>
            <a:solidFill>
              <a:schemeClr val="tx2">
                <a:lumMod val="50000"/>
                <a:alpha val="40000"/>
              </a:schemeClr>
            </a:solidFill>
            <a:ln w="12700">
              <a:round/>
            </a:ln>
          </p:spPr>
          <p:txBody>
            <a:bodyPr lIns="0" tIns="0" rIns="0" bIns="0"/>
            <a:lstStyle/>
            <a:p>
              <a:pPr defTabSz="342854">
                <a:defRPr sz="1200">
                  <a:latin typeface="Helvetica"/>
                  <a:ea typeface="Helvetica"/>
                  <a:cs typeface="Helvetica"/>
                  <a:sym typeface="Helvetica"/>
                </a:defRPr>
              </a:pPr>
              <a:endParaRPr sz="900">
                <a:latin typeface="Lato" charset="0"/>
                <a:ea typeface="Lato" charset="0"/>
                <a:cs typeface="Lato" charset="0"/>
              </a:endParaRPr>
            </a:p>
          </p:txBody>
        </p:sp>
      </p:grpSp>
      <p:sp>
        <p:nvSpPr>
          <p:cNvPr id="11" name="Shape 143">
            <a:extLst>
              <a:ext uri="{FF2B5EF4-FFF2-40B4-BE49-F238E27FC236}">
                <a16:creationId xmlns:a16="http://schemas.microsoft.com/office/drawing/2014/main" id="{2375B198-7D8E-4817-92ED-1AD82C9B9846}"/>
              </a:ext>
            </a:extLst>
          </p:cNvPr>
          <p:cNvSpPr/>
          <p:nvPr/>
        </p:nvSpPr>
        <p:spPr>
          <a:xfrm>
            <a:off x="6171431" y="8224808"/>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12" name="Shape 144">
            <a:extLst>
              <a:ext uri="{FF2B5EF4-FFF2-40B4-BE49-F238E27FC236}">
                <a16:creationId xmlns:a16="http://schemas.microsoft.com/office/drawing/2014/main" id="{A0FEFE2F-AB01-4E76-8F48-6DA09FDC6531}"/>
              </a:ext>
            </a:extLst>
          </p:cNvPr>
          <p:cNvSpPr/>
          <p:nvPr/>
        </p:nvSpPr>
        <p:spPr>
          <a:xfrm>
            <a:off x="11046806" y="8862517"/>
            <a:ext cx="142857" cy="142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35" name="Group 34">
            <a:extLst>
              <a:ext uri="{FF2B5EF4-FFF2-40B4-BE49-F238E27FC236}">
                <a16:creationId xmlns:a16="http://schemas.microsoft.com/office/drawing/2014/main" id="{14AD14BC-C3BF-4269-BF42-B80A382E0990}"/>
              </a:ext>
            </a:extLst>
          </p:cNvPr>
          <p:cNvGrpSpPr/>
          <p:nvPr/>
        </p:nvGrpSpPr>
        <p:grpSpPr>
          <a:xfrm>
            <a:off x="11617236" y="8922661"/>
            <a:ext cx="5403468" cy="4077832"/>
            <a:chOff x="11617236" y="8465461"/>
            <a:chExt cx="5403468" cy="4077832"/>
          </a:xfrm>
        </p:grpSpPr>
        <p:sp>
          <p:nvSpPr>
            <p:cNvPr id="13" name="Shape 145">
              <a:extLst>
                <a:ext uri="{FF2B5EF4-FFF2-40B4-BE49-F238E27FC236}">
                  <a16:creationId xmlns:a16="http://schemas.microsoft.com/office/drawing/2014/main" id="{35822303-A132-432A-8C26-30B5B4A4C4D5}"/>
                </a:ext>
              </a:extLst>
            </p:cNvPr>
            <p:cNvSpPr/>
            <p:nvPr/>
          </p:nvSpPr>
          <p:spPr>
            <a:xfrm>
              <a:off x="11730378" y="8581800"/>
              <a:ext cx="1666659" cy="35070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1" name="Shape 153">
              <a:extLst>
                <a:ext uri="{FF2B5EF4-FFF2-40B4-BE49-F238E27FC236}">
                  <a16:creationId xmlns:a16="http://schemas.microsoft.com/office/drawing/2014/main" id="{2EA28FC8-0FDA-46ED-AB76-E015B4D76961}"/>
                </a:ext>
              </a:extLst>
            </p:cNvPr>
            <p:cNvSpPr/>
            <p:nvPr/>
          </p:nvSpPr>
          <p:spPr>
            <a:xfrm>
              <a:off x="13315961" y="11813043"/>
              <a:ext cx="3704743" cy="730250"/>
            </a:xfrm>
            <a:prstGeom prst="roundRect">
              <a:avLst>
                <a:gd name="adj" fmla="val 4869"/>
              </a:avLst>
            </a:prstGeom>
            <a:solidFill>
              <a:schemeClr val="accent6"/>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AudioPad</a:t>
              </a:r>
              <a:endParaRPr sz="4000">
                <a:solidFill>
                  <a:schemeClr val="bg1"/>
                </a:solidFill>
                <a:latin typeface="+mj-lt"/>
                <a:ea typeface="Lato" charset="0"/>
                <a:cs typeface="Lato" charset="0"/>
              </a:endParaRPr>
            </a:p>
          </p:txBody>
        </p:sp>
        <p:sp>
          <p:nvSpPr>
            <p:cNvPr id="41" name="Shape 180">
              <a:extLst>
                <a:ext uri="{FF2B5EF4-FFF2-40B4-BE49-F238E27FC236}">
                  <a16:creationId xmlns:a16="http://schemas.microsoft.com/office/drawing/2014/main" id="{5A47F6CC-9458-4E2B-98AA-421930266737}"/>
                </a:ext>
              </a:extLst>
            </p:cNvPr>
            <p:cNvSpPr/>
            <p:nvPr/>
          </p:nvSpPr>
          <p:spPr>
            <a:xfrm>
              <a:off x="11617236" y="8465461"/>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5" name="Picture 4">
              <a:extLst>
                <a:ext uri="{FF2B5EF4-FFF2-40B4-BE49-F238E27FC236}">
                  <a16:creationId xmlns:a16="http://schemas.microsoft.com/office/drawing/2014/main" id="{A1995C9C-98A3-4C81-B8FD-63FFEF96C033}"/>
                </a:ext>
              </a:extLst>
            </p:cNvPr>
            <p:cNvPicPr>
              <a:picLocks noChangeAspect="1"/>
            </p:cNvPicPr>
            <p:nvPr/>
          </p:nvPicPr>
          <p:blipFill>
            <a:blip r:embed="rId3"/>
            <a:stretch>
              <a:fillRect/>
            </a:stretch>
          </p:blipFill>
          <p:spPr>
            <a:xfrm>
              <a:off x="13302213" y="9147824"/>
              <a:ext cx="3689133" cy="2560205"/>
            </a:xfrm>
            <a:prstGeom prst="rect">
              <a:avLst/>
            </a:prstGeom>
          </p:spPr>
        </p:pic>
      </p:grpSp>
      <p:grpSp>
        <p:nvGrpSpPr>
          <p:cNvPr id="34" name="Group 33">
            <a:extLst>
              <a:ext uri="{FF2B5EF4-FFF2-40B4-BE49-F238E27FC236}">
                <a16:creationId xmlns:a16="http://schemas.microsoft.com/office/drawing/2014/main" id="{335DFA7E-1B06-4C14-8CBD-2DDEB1CB30CF}"/>
              </a:ext>
            </a:extLst>
          </p:cNvPr>
          <p:cNvGrpSpPr/>
          <p:nvPr/>
        </p:nvGrpSpPr>
        <p:grpSpPr>
          <a:xfrm>
            <a:off x="11628802" y="5826218"/>
            <a:ext cx="5391902" cy="3442982"/>
            <a:chOff x="11628802" y="5369018"/>
            <a:chExt cx="5391902" cy="3442982"/>
          </a:xfrm>
        </p:grpSpPr>
        <p:sp>
          <p:nvSpPr>
            <p:cNvPr id="20" name="Shape 152">
              <a:extLst>
                <a:ext uri="{FF2B5EF4-FFF2-40B4-BE49-F238E27FC236}">
                  <a16:creationId xmlns:a16="http://schemas.microsoft.com/office/drawing/2014/main" id="{304ADAEF-A27A-4331-AF62-B7222D4A2FA6}"/>
                </a:ext>
              </a:extLst>
            </p:cNvPr>
            <p:cNvSpPr/>
            <p:nvPr/>
          </p:nvSpPr>
          <p:spPr>
            <a:xfrm>
              <a:off x="13315960" y="8081750"/>
              <a:ext cx="3704743" cy="730250"/>
            </a:xfrm>
            <a:prstGeom prst="roundRect">
              <a:avLst>
                <a:gd name="adj" fmla="val 4869"/>
              </a:avLst>
            </a:prstGeom>
            <a:solidFill>
              <a:schemeClr val="accent5"/>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PneUI </a:t>
              </a:r>
              <a:endParaRPr sz="3000">
                <a:solidFill>
                  <a:schemeClr val="bg1"/>
                </a:solidFill>
                <a:latin typeface="Lato" charset="0"/>
                <a:ea typeface="Lato" charset="0"/>
                <a:cs typeface="Lato" charset="0"/>
              </a:endParaRPr>
            </a:p>
          </p:txBody>
        </p:sp>
        <p:pic>
          <p:nvPicPr>
            <p:cNvPr id="10" name="Picture 9">
              <a:extLst>
                <a:ext uri="{FF2B5EF4-FFF2-40B4-BE49-F238E27FC236}">
                  <a16:creationId xmlns:a16="http://schemas.microsoft.com/office/drawing/2014/main" id="{1B50DF25-C971-4A07-84BE-CF060F3D5BC8}"/>
                </a:ext>
              </a:extLst>
            </p:cNvPr>
            <p:cNvPicPr>
              <a:picLocks noChangeAspect="1"/>
            </p:cNvPicPr>
            <p:nvPr/>
          </p:nvPicPr>
          <p:blipFill>
            <a:blip r:embed="rId4"/>
            <a:stretch>
              <a:fillRect/>
            </a:stretch>
          </p:blipFill>
          <p:spPr>
            <a:xfrm>
              <a:off x="13335672" y="5369018"/>
              <a:ext cx="3685032" cy="2614777"/>
            </a:xfrm>
            <a:prstGeom prst="rect">
              <a:avLst/>
            </a:prstGeom>
          </p:spPr>
        </p:pic>
        <p:sp>
          <p:nvSpPr>
            <p:cNvPr id="40" name="Shape 145">
              <a:extLst>
                <a:ext uri="{FF2B5EF4-FFF2-40B4-BE49-F238E27FC236}">
                  <a16:creationId xmlns:a16="http://schemas.microsoft.com/office/drawing/2014/main" id="{F857EBA9-E5F0-475E-B512-2C1F29F2B54C}"/>
                </a:ext>
              </a:extLst>
            </p:cNvPr>
            <p:cNvSpPr/>
            <p:nvPr/>
          </p:nvSpPr>
          <p:spPr>
            <a:xfrm>
              <a:off x="11730378" y="7601141"/>
              <a:ext cx="1585582" cy="7593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2" name="Shape 178">
              <a:extLst>
                <a:ext uri="{FF2B5EF4-FFF2-40B4-BE49-F238E27FC236}">
                  <a16:creationId xmlns:a16="http://schemas.microsoft.com/office/drawing/2014/main" id="{081DF79F-DF4B-4D72-AD1D-7FA213BB283B}"/>
                </a:ext>
              </a:extLst>
            </p:cNvPr>
            <p:cNvSpPr/>
            <p:nvPr/>
          </p:nvSpPr>
          <p:spPr>
            <a:xfrm>
              <a:off x="11628802" y="7505799"/>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grpSp>
        <p:nvGrpSpPr>
          <p:cNvPr id="32" name="Group 31">
            <a:extLst>
              <a:ext uri="{FF2B5EF4-FFF2-40B4-BE49-F238E27FC236}">
                <a16:creationId xmlns:a16="http://schemas.microsoft.com/office/drawing/2014/main" id="{2AB958BB-1E23-4581-8993-DD9AFF43DE14}"/>
              </a:ext>
            </a:extLst>
          </p:cNvPr>
          <p:cNvGrpSpPr/>
          <p:nvPr/>
        </p:nvGrpSpPr>
        <p:grpSpPr>
          <a:xfrm>
            <a:off x="9842257" y="2152754"/>
            <a:ext cx="7198158" cy="5398276"/>
            <a:chOff x="9842257" y="1695554"/>
            <a:chExt cx="7198158" cy="5398276"/>
          </a:xfrm>
        </p:grpSpPr>
        <p:sp>
          <p:nvSpPr>
            <p:cNvPr id="17" name="Shape 149">
              <a:extLst>
                <a:ext uri="{FF2B5EF4-FFF2-40B4-BE49-F238E27FC236}">
                  <a16:creationId xmlns:a16="http://schemas.microsoft.com/office/drawing/2014/main" id="{829C0856-BC83-4D69-AF83-D13ABCE1ACAF}"/>
                </a:ext>
              </a:extLst>
            </p:cNvPr>
            <p:cNvSpPr/>
            <p:nvPr/>
          </p:nvSpPr>
          <p:spPr>
            <a:xfrm>
              <a:off x="9932493" y="4756870"/>
              <a:ext cx="3492809" cy="22047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19" name="Shape 151">
              <a:extLst>
                <a:ext uri="{FF2B5EF4-FFF2-40B4-BE49-F238E27FC236}">
                  <a16:creationId xmlns:a16="http://schemas.microsoft.com/office/drawing/2014/main" id="{0C8721CC-E1DB-4BCA-AC64-194DCEA1BA03}"/>
                </a:ext>
              </a:extLst>
            </p:cNvPr>
            <p:cNvSpPr/>
            <p:nvPr/>
          </p:nvSpPr>
          <p:spPr>
            <a:xfrm>
              <a:off x="13335672" y="4382065"/>
              <a:ext cx="3704743" cy="694862"/>
            </a:xfrm>
            <a:prstGeom prst="roundRect">
              <a:avLst>
                <a:gd name="adj" fmla="val 4869"/>
              </a:avLst>
            </a:prstGeom>
            <a:solidFill>
              <a:schemeClr val="accent4"/>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Sensetable </a:t>
              </a:r>
              <a:endParaRPr sz="3000">
                <a:solidFill>
                  <a:schemeClr val="bg1"/>
                </a:solidFill>
                <a:latin typeface="Lato" charset="0"/>
                <a:ea typeface="Lato" charset="0"/>
                <a:cs typeface="Lato" charset="0"/>
              </a:endParaRPr>
            </a:p>
          </p:txBody>
        </p:sp>
        <p:sp>
          <p:nvSpPr>
            <p:cNvPr id="46" name="Shape 181">
              <a:extLst>
                <a:ext uri="{FF2B5EF4-FFF2-40B4-BE49-F238E27FC236}">
                  <a16:creationId xmlns:a16="http://schemas.microsoft.com/office/drawing/2014/main" id="{32B78058-DF70-4888-87F5-DA87287B58D2}"/>
                </a:ext>
              </a:extLst>
            </p:cNvPr>
            <p:cNvSpPr/>
            <p:nvPr/>
          </p:nvSpPr>
          <p:spPr>
            <a:xfrm>
              <a:off x="9842257" y="6867546"/>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16" name="Picture 15">
              <a:extLst>
                <a:ext uri="{FF2B5EF4-FFF2-40B4-BE49-F238E27FC236}">
                  <a16:creationId xmlns:a16="http://schemas.microsoft.com/office/drawing/2014/main" id="{C631B6D9-69A0-4684-8E14-52BCB745CC26}"/>
                </a:ext>
              </a:extLst>
            </p:cNvPr>
            <p:cNvPicPr>
              <a:picLocks noChangeAspect="1"/>
            </p:cNvPicPr>
            <p:nvPr/>
          </p:nvPicPr>
          <p:blipFill>
            <a:blip r:embed="rId5"/>
            <a:stretch>
              <a:fillRect/>
            </a:stretch>
          </p:blipFill>
          <p:spPr>
            <a:xfrm>
              <a:off x="13355383" y="1695554"/>
              <a:ext cx="3685032" cy="2580707"/>
            </a:xfrm>
            <a:prstGeom prst="rect">
              <a:avLst/>
            </a:prstGeom>
          </p:spPr>
        </p:pic>
      </p:grpSp>
      <p:grpSp>
        <p:nvGrpSpPr>
          <p:cNvPr id="31" name="Group 30">
            <a:extLst>
              <a:ext uri="{FF2B5EF4-FFF2-40B4-BE49-F238E27FC236}">
                <a16:creationId xmlns:a16="http://schemas.microsoft.com/office/drawing/2014/main" id="{E339A544-7EA6-4BBA-8D0F-91B73C7A7B6F}"/>
              </a:ext>
            </a:extLst>
          </p:cNvPr>
          <p:cNvGrpSpPr/>
          <p:nvPr/>
        </p:nvGrpSpPr>
        <p:grpSpPr>
          <a:xfrm>
            <a:off x="1066662" y="2152754"/>
            <a:ext cx="6401418" cy="5361117"/>
            <a:chOff x="1066662" y="1695554"/>
            <a:chExt cx="6401418" cy="5361117"/>
          </a:xfrm>
        </p:grpSpPr>
        <p:sp>
          <p:nvSpPr>
            <p:cNvPr id="18" name="Shape 150">
              <a:extLst>
                <a:ext uri="{FF2B5EF4-FFF2-40B4-BE49-F238E27FC236}">
                  <a16:creationId xmlns:a16="http://schemas.microsoft.com/office/drawing/2014/main" id="{FB005A2D-6E28-4A18-8261-C8C6FEF9CFF8}"/>
                </a:ext>
              </a:extLst>
            </p:cNvPr>
            <p:cNvSpPr/>
            <p:nvPr/>
          </p:nvSpPr>
          <p:spPr>
            <a:xfrm flipH="1">
              <a:off x="4771404" y="4502005"/>
              <a:ext cx="2583534" cy="24479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2" name="Shape 154">
              <a:extLst>
                <a:ext uri="{FF2B5EF4-FFF2-40B4-BE49-F238E27FC236}">
                  <a16:creationId xmlns:a16="http://schemas.microsoft.com/office/drawing/2014/main" id="{376233F2-E8B4-496A-955C-2887A761D643}"/>
                </a:ext>
              </a:extLst>
            </p:cNvPr>
            <p:cNvSpPr/>
            <p:nvPr/>
          </p:nvSpPr>
          <p:spPr>
            <a:xfrm>
              <a:off x="1066662" y="4107641"/>
              <a:ext cx="3704743" cy="609226"/>
            </a:xfrm>
            <a:prstGeom prst="roundRect">
              <a:avLst>
                <a:gd name="adj" fmla="val 4869"/>
              </a:avLst>
            </a:prstGeom>
            <a:solidFill>
              <a:schemeClr val="accent1"/>
            </a:solidFill>
            <a:ln w="25400">
              <a:noFill/>
              <a:miter lim="400000"/>
            </a:ln>
          </p:spPr>
          <p:txBody>
            <a:bodyPr lIns="0" tIns="0" rIns="0" bIns="0" anchor="ctr"/>
            <a:lstStyle/>
            <a:p>
              <a:pPr algn="ctr" defTabSz="438092">
                <a:defRPr sz="4000">
                  <a:solidFill>
                    <a:srgbClr val="42505D"/>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PingPongPlus</a:t>
              </a:r>
              <a:endParaRPr sz="4000">
                <a:solidFill>
                  <a:schemeClr val="bg1"/>
                </a:solidFill>
                <a:latin typeface="+mj-lt"/>
                <a:ea typeface="Lato" charset="0"/>
                <a:cs typeface="Lato" charset="0"/>
              </a:endParaRPr>
            </a:p>
          </p:txBody>
        </p:sp>
        <p:sp>
          <p:nvSpPr>
            <p:cNvPr id="37" name="Shape 174">
              <a:extLst>
                <a:ext uri="{FF2B5EF4-FFF2-40B4-BE49-F238E27FC236}">
                  <a16:creationId xmlns:a16="http://schemas.microsoft.com/office/drawing/2014/main" id="{C6612BA0-341C-42C2-8D69-356A73B01C0B}"/>
                </a:ext>
              </a:extLst>
            </p:cNvPr>
            <p:cNvSpPr/>
            <p:nvPr/>
          </p:nvSpPr>
          <p:spPr>
            <a:xfrm>
              <a:off x="7241795" y="6830386"/>
              <a:ext cx="226285"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25" name="Picture 24">
              <a:extLst>
                <a:ext uri="{FF2B5EF4-FFF2-40B4-BE49-F238E27FC236}">
                  <a16:creationId xmlns:a16="http://schemas.microsoft.com/office/drawing/2014/main" id="{30AC5A06-BBFD-4D59-9D6C-15FDF5C19A10}"/>
                </a:ext>
              </a:extLst>
            </p:cNvPr>
            <p:cNvPicPr>
              <a:picLocks noChangeAspect="1"/>
            </p:cNvPicPr>
            <p:nvPr/>
          </p:nvPicPr>
          <p:blipFill>
            <a:blip r:embed="rId6"/>
            <a:stretch>
              <a:fillRect/>
            </a:stretch>
          </p:blipFill>
          <p:spPr>
            <a:xfrm>
              <a:off x="1076516" y="1695554"/>
              <a:ext cx="3685032" cy="2316047"/>
            </a:xfrm>
            <a:prstGeom prst="rect">
              <a:avLst/>
            </a:prstGeom>
          </p:spPr>
        </p:pic>
      </p:grpSp>
      <p:grpSp>
        <p:nvGrpSpPr>
          <p:cNvPr id="47" name="Group 46">
            <a:extLst>
              <a:ext uri="{FF2B5EF4-FFF2-40B4-BE49-F238E27FC236}">
                <a16:creationId xmlns:a16="http://schemas.microsoft.com/office/drawing/2014/main" id="{55DD857C-9FCB-4734-833B-CDDF4EBDFE2C}"/>
              </a:ext>
            </a:extLst>
          </p:cNvPr>
          <p:cNvGrpSpPr/>
          <p:nvPr/>
        </p:nvGrpSpPr>
        <p:grpSpPr>
          <a:xfrm>
            <a:off x="1066662" y="5306315"/>
            <a:ext cx="8113797" cy="4095572"/>
            <a:chOff x="1066662" y="5026097"/>
            <a:chExt cx="8113797" cy="4095572"/>
          </a:xfrm>
        </p:grpSpPr>
        <p:sp>
          <p:nvSpPr>
            <p:cNvPr id="43" name="Shape 147">
              <a:extLst>
                <a:ext uri="{FF2B5EF4-FFF2-40B4-BE49-F238E27FC236}">
                  <a16:creationId xmlns:a16="http://schemas.microsoft.com/office/drawing/2014/main" id="{646E0E0E-F194-4CE7-A9B3-DF4E61C3416D}"/>
                </a:ext>
              </a:extLst>
            </p:cNvPr>
            <p:cNvSpPr/>
            <p:nvPr/>
          </p:nvSpPr>
          <p:spPr>
            <a:xfrm>
              <a:off x="4771405" y="6551629"/>
              <a:ext cx="4318818" cy="18088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4" name="Shape 181">
              <a:extLst>
                <a:ext uri="{FF2B5EF4-FFF2-40B4-BE49-F238E27FC236}">
                  <a16:creationId xmlns:a16="http://schemas.microsoft.com/office/drawing/2014/main" id="{9BB55ABA-56E3-4493-BF82-BEC870033683}"/>
                </a:ext>
              </a:extLst>
            </p:cNvPr>
            <p:cNvSpPr/>
            <p:nvPr/>
          </p:nvSpPr>
          <p:spPr>
            <a:xfrm>
              <a:off x="8954175" y="6438518"/>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29" name="Group 28">
              <a:extLst>
                <a:ext uri="{FF2B5EF4-FFF2-40B4-BE49-F238E27FC236}">
                  <a16:creationId xmlns:a16="http://schemas.microsoft.com/office/drawing/2014/main" id="{716F14EB-FED1-4E31-B3E1-85899B45B93C}"/>
                </a:ext>
              </a:extLst>
            </p:cNvPr>
            <p:cNvGrpSpPr/>
            <p:nvPr/>
          </p:nvGrpSpPr>
          <p:grpSpPr>
            <a:xfrm>
              <a:off x="1066662" y="7936739"/>
              <a:ext cx="3704743" cy="1184930"/>
              <a:chOff x="1066661" y="7499068"/>
              <a:chExt cx="3704743" cy="1184930"/>
            </a:xfrm>
          </p:grpSpPr>
          <p:sp>
            <p:nvSpPr>
              <p:cNvPr id="23" name="Shape 155">
                <a:extLst>
                  <a:ext uri="{FF2B5EF4-FFF2-40B4-BE49-F238E27FC236}">
                    <a16:creationId xmlns:a16="http://schemas.microsoft.com/office/drawing/2014/main" id="{ED2095FF-2A9B-487D-ACA7-BE288DD368C7}"/>
                  </a:ext>
                </a:extLst>
              </p:cNvPr>
              <p:cNvSpPr/>
              <p:nvPr/>
            </p:nvSpPr>
            <p:spPr>
              <a:xfrm>
                <a:off x="1066661" y="7594355"/>
                <a:ext cx="3704743" cy="1057137"/>
              </a:xfrm>
              <a:prstGeom prst="roundRect">
                <a:avLst>
                  <a:gd name="adj" fmla="val 4869"/>
                </a:avLst>
              </a:prstGeom>
              <a:solidFill>
                <a:schemeClr val="accent2"/>
              </a:solidFill>
              <a:ln w="25400">
                <a:no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solidFill>
                    <a:schemeClr val="bg1"/>
                  </a:solidFill>
                  <a:latin typeface="Lato" charset="0"/>
                  <a:ea typeface="Lato" charset="0"/>
                  <a:cs typeface="Lato" charset="0"/>
                </a:endParaRPr>
              </a:p>
            </p:txBody>
          </p:sp>
          <p:sp>
            <p:nvSpPr>
              <p:cNvPr id="45" name="Shape 162">
                <a:extLst>
                  <a:ext uri="{FF2B5EF4-FFF2-40B4-BE49-F238E27FC236}">
                    <a16:creationId xmlns:a16="http://schemas.microsoft.com/office/drawing/2014/main" id="{D9813808-9936-4E5C-9C5C-BD161DE25064}"/>
                  </a:ext>
                </a:extLst>
              </p:cNvPr>
              <p:cNvSpPr/>
              <p:nvPr/>
            </p:nvSpPr>
            <p:spPr>
              <a:xfrm>
                <a:off x="1487686" y="7499068"/>
                <a:ext cx="2922072" cy="1184930"/>
              </a:xfrm>
              <a:prstGeom prst="rect">
                <a:avLst/>
              </a:prstGeom>
              <a:ln w="12700">
                <a:noFill/>
                <a:miter lim="400000"/>
              </a:ln>
              <a:extLst>
                <a:ext uri="{C572A759-6A51-4108-AA02-DFA0A04FC94B}">
                  <ma14:wrappingTextBoxFlag xmlns="" xmlns:ma14="http://schemas.microsoft.com/office/mac/drawingml/2011/main" val="1"/>
                </a:ext>
              </a:extLst>
            </p:spPr>
            <p:txBody>
              <a:bodyPr wrap="none" lIns="38095" tIns="38095" rIns="38095" bIns="38095" anchor="ctr">
                <a:spAutoFit/>
              </a:bodyPr>
              <a:lstStyle>
                <a:lvl1pPr algn="r">
                  <a:defRPr sz="2700">
                    <a:solidFill>
                      <a:srgbClr val="42505D"/>
                    </a:solidFill>
                    <a:latin typeface="Montserrat-Bold"/>
                    <a:ea typeface="Montserrat-Bold"/>
                    <a:cs typeface="Montserrat-Bold"/>
                    <a:sym typeface="Montserrat-Bold"/>
                  </a:defRPr>
                </a:lvl1pPr>
              </a:lstStyle>
              <a:p>
                <a:pPr lvl="0">
                  <a:defRPr sz="1800">
                    <a:solidFill>
                      <a:srgbClr val="000000"/>
                    </a:solidFill>
                  </a:defRPr>
                </a:pPr>
                <a:r>
                  <a:rPr lang="en-US" sz="3600">
                    <a:solidFill>
                      <a:schemeClr val="bg1"/>
                    </a:solidFill>
                    <a:latin typeface="+mj-lt"/>
                    <a:ea typeface="Lato" charset="0"/>
                    <a:cs typeface="Lato" charset="0"/>
                  </a:rPr>
                  <a:t>Tangible query </a:t>
                </a:r>
              </a:p>
              <a:p>
                <a:pPr lvl="0" algn="ctr">
                  <a:defRPr sz="1800">
                    <a:solidFill>
                      <a:srgbClr val="000000"/>
                    </a:solidFill>
                  </a:defRPr>
                </a:pPr>
                <a:r>
                  <a:rPr lang="en-US" sz="3600">
                    <a:solidFill>
                      <a:schemeClr val="bg1"/>
                    </a:solidFill>
                    <a:latin typeface="+mj-lt"/>
                    <a:ea typeface="Lato" charset="0"/>
                    <a:cs typeface="Lato" charset="0"/>
                  </a:rPr>
                  <a:t>interfaces</a:t>
                </a:r>
                <a:endParaRPr sz="3600">
                  <a:solidFill>
                    <a:schemeClr val="bg1"/>
                  </a:solidFill>
                  <a:latin typeface="+mj-lt"/>
                  <a:ea typeface="Lato" charset="0"/>
                  <a:cs typeface="Lato" charset="0"/>
                </a:endParaRPr>
              </a:p>
            </p:txBody>
          </p:sp>
        </p:grpSp>
        <p:pic>
          <p:nvPicPr>
            <p:cNvPr id="26" name="Picture 25">
              <a:extLst>
                <a:ext uri="{FF2B5EF4-FFF2-40B4-BE49-F238E27FC236}">
                  <a16:creationId xmlns:a16="http://schemas.microsoft.com/office/drawing/2014/main" id="{854B30BA-FC6B-4484-9432-A33A355A7BBA}"/>
                </a:ext>
              </a:extLst>
            </p:cNvPr>
            <p:cNvPicPr>
              <a:picLocks noChangeAspect="1"/>
            </p:cNvPicPr>
            <p:nvPr/>
          </p:nvPicPr>
          <p:blipFill>
            <a:blip r:embed="rId7"/>
            <a:stretch>
              <a:fillRect/>
            </a:stretch>
          </p:blipFill>
          <p:spPr>
            <a:xfrm>
              <a:off x="1076516" y="5026097"/>
              <a:ext cx="3685032" cy="2937953"/>
            </a:xfrm>
            <a:prstGeom prst="rect">
              <a:avLst/>
            </a:prstGeom>
          </p:spPr>
        </p:pic>
      </p:grpSp>
      <p:grpSp>
        <p:nvGrpSpPr>
          <p:cNvPr id="49" name="Group 48">
            <a:extLst>
              <a:ext uri="{FF2B5EF4-FFF2-40B4-BE49-F238E27FC236}">
                <a16:creationId xmlns:a16="http://schemas.microsoft.com/office/drawing/2014/main" id="{B60C6988-479A-475A-9931-D5F8FBED0C37}"/>
              </a:ext>
            </a:extLst>
          </p:cNvPr>
          <p:cNvGrpSpPr/>
          <p:nvPr/>
        </p:nvGrpSpPr>
        <p:grpSpPr>
          <a:xfrm>
            <a:off x="1066662" y="8912392"/>
            <a:ext cx="6921521" cy="4566616"/>
            <a:chOff x="1066662" y="8455192"/>
            <a:chExt cx="6921521" cy="4566616"/>
          </a:xfrm>
        </p:grpSpPr>
        <p:sp>
          <p:nvSpPr>
            <p:cNvPr id="15" name="Shape 147">
              <a:extLst>
                <a:ext uri="{FF2B5EF4-FFF2-40B4-BE49-F238E27FC236}">
                  <a16:creationId xmlns:a16="http://schemas.microsoft.com/office/drawing/2014/main" id="{427F3E5C-71D0-4391-8FF7-687AE26B2D0C}"/>
                </a:ext>
              </a:extLst>
            </p:cNvPr>
            <p:cNvSpPr/>
            <p:nvPr/>
          </p:nvSpPr>
          <p:spPr>
            <a:xfrm>
              <a:off x="4694104" y="8559050"/>
              <a:ext cx="3180937" cy="3845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381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4" name="Shape 156">
              <a:extLst>
                <a:ext uri="{FF2B5EF4-FFF2-40B4-BE49-F238E27FC236}">
                  <a16:creationId xmlns:a16="http://schemas.microsoft.com/office/drawing/2014/main" id="{447373AE-A789-475C-B9BF-2EBAEA4D814D}"/>
                </a:ext>
              </a:extLst>
            </p:cNvPr>
            <p:cNvSpPr/>
            <p:nvPr/>
          </p:nvSpPr>
          <p:spPr>
            <a:xfrm>
              <a:off x="1066662" y="11964671"/>
              <a:ext cx="3704743" cy="1057137"/>
            </a:xfrm>
            <a:prstGeom prst="roundRect">
              <a:avLst>
                <a:gd name="adj" fmla="val 4869"/>
              </a:avLst>
            </a:prstGeom>
            <a:solidFill>
              <a:schemeClr val="accent3"/>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Collaborating board</a:t>
              </a:r>
              <a:endParaRPr sz="4000">
                <a:solidFill>
                  <a:schemeClr val="bg1"/>
                </a:solidFill>
                <a:latin typeface="+mj-lt"/>
                <a:ea typeface="Lato" charset="0"/>
                <a:cs typeface="Lato" charset="0"/>
              </a:endParaRPr>
            </a:p>
          </p:txBody>
        </p:sp>
        <p:sp>
          <p:nvSpPr>
            <p:cNvPr id="38" name="Shape 175">
              <a:extLst>
                <a:ext uri="{FF2B5EF4-FFF2-40B4-BE49-F238E27FC236}">
                  <a16:creationId xmlns:a16="http://schemas.microsoft.com/office/drawing/2014/main" id="{B102938E-29DC-43C9-9E5C-09858B1D3855}"/>
                </a:ext>
              </a:extLst>
            </p:cNvPr>
            <p:cNvSpPr/>
            <p:nvPr/>
          </p:nvSpPr>
          <p:spPr>
            <a:xfrm>
              <a:off x="7761899" y="8455192"/>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48" name="Picture 47">
              <a:extLst>
                <a:ext uri="{FF2B5EF4-FFF2-40B4-BE49-F238E27FC236}">
                  <a16:creationId xmlns:a16="http://schemas.microsoft.com/office/drawing/2014/main" id="{79E9A678-6163-4FCB-9201-190047639AE0}"/>
                </a:ext>
              </a:extLst>
            </p:cNvPr>
            <p:cNvPicPr>
              <a:picLocks noChangeAspect="1"/>
            </p:cNvPicPr>
            <p:nvPr/>
          </p:nvPicPr>
          <p:blipFill>
            <a:blip r:embed="rId8"/>
            <a:stretch>
              <a:fillRect/>
            </a:stretch>
          </p:blipFill>
          <p:spPr>
            <a:xfrm>
              <a:off x="1076516" y="9111454"/>
              <a:ext cx="3685032" cy="2782240"/>
            </a:xfrm>
            <a:prstGeom prst="rect">
              <a:avLst/>
            </a:prstGeom>
          </p:spPr>
        </p:pic>
      </p:grpSp>
    </p:spTree>
    <p:extLst>
      <p:ext uri="{BB962C8B-B14F-4D97-AF65-F5344CB8AC3E}">
        <p14:creationId xmlns:p14="http://schemas.microsoft.com/office/powerpoint/2010/main" val="285601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Master">
  <a:themeElements>
    <a:clrScheme name="Blue Teal Light - Rocketo Graphics">
      <a:dk1>
        <a:srgbClr val="999999"/>
      </a:dk1>
      <a:lt1>
        <a:srgbClr val="FFFFFF"/>
      </a:lt1>
      <a:dk2>
        <a:srgbClr val="494949"/>
      </a:dk2>
      <a:lt2>
        <a:srgbClr val="FFFFFF"/>
      </a:lt2>
      <a:accent1>
        <a:srgbClr val="51C3C9"/>
      </a:accent1>
      <a:accent2>
        <a:srgbClr val="3CB2C3"/>
      </a:accent2>
      <a:accent3>
        <a:srgbClr val="19A5BC"/>
      </a:accent3>
      <a:accent4>
        <a:srgbClr val="0096B6"/>
      </a:accent4>
      <a:accent5>
        <a:srgbClr val="0086AB"/>
      </a:accent5>
      <a:accent6>
        <a:srgbClr val="00749D"/>
      </a:accent6>
      <a:hlink>
        <a:srgbClr val="F33B48"/>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a:latin typeface="Open Sans Ligh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2777</TotalTime>
  <Words>953</Words>
  <Application>Microsoft Office PowerPoint</Application>
  <PresentationFormat>Custom</PresentationFormat>
  <Paragraphs>241</Paragraphs>
  <Slides>34</Slides>
  <Notes>26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34</vt:i4>
      </vt:variant>
    </vt:vector>
  </HeadingPairs>
  <TitlesOfParts>
    <vt:vector size="50" baseType="lpstr">
      <vt:lpstr>MS Mincho</vt:lpstr>
      <vt:lpstr>Arial</vt:lpstr>
      <vt:lpstr>Calibri</vt:lpstr>
      <vt:lpstr>Cambria Math</vt:lpstr>
      <vt:lpstr>Helvetica</vt:lpstr>
      <vt:lpstr>Helvetica Light</vt:lpstr>
      <vt:lpstr>Helvetica Neue Light</vt:lpstr>
      <vt:lpstr>Lato</vt:lpstr>
      <vt:lpstr>Lato Light</vt:lpstr>
      <vt:lpstr>Montserrat-Bold</vt:lpstr>
      <vt:lpstr>Montserrat-Regular</vt:lpstr>
      <vt:lpstr>Montserrat-SemiBold</vt:lpstr>
      <vt:lpstr>Open Sans</vt:lpstr>
      <vt:lpstr>Open Sans Light</vt:lpstr>
      <vt:lpstr>Times New Roman</vt:lpstr>
      <vt:lpstr>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Tran Hien</cp:lastModifiedBy>
  <cp:revision>726</cp:revision>
  <cp:lastPrinted>2017-03-31T19:14:17Z</cp:lastPrinted>
  <dcterms:created xsi:type="dcterms:W3CDTF">2014-12-02T17:36:54Z</dcterms:created>
  <dcterms:modified xsi:type="dcterms:W3CDTF">2018-07-05T15:51:37Z</dcterms:modified>
  <cp:category/>
</cp:coreProperties>
</file>